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7" r:id="rId7"/>
    <p:sldId id="261" r:id="rId8"/>
    <p:sldId id="263" r:id="rId9"/>
    <p:sldId id="262" r:id="rId10"/>
    <p:sldId id="264" r:id="rId11"/>
    <p:sldId id="271" r:id="rId12"/>
    <p:sldId id="301" r:id="rId13"/>
    <p:sldId id="269" r:id="rId14"/>
    <p:sldId id="306" r:id="rId15"/>
    <p:sldId id="268" r:id="rId16"/>
    <p:sldId id="302" r:id="rId17"/>
    <p:sldId id="266" r:id="rId18"/>
    <p:sldId id="30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421A"/>
    <a:srgbClr val="5125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6" d="100"/>
          <a:sy n="76" d="100"/>
        </p:scale>
        <p:origin x="6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24F7D-79EF-4D57-8039-DD10E3F1E421}" type="doc">
      <dgm:prSet loTypeId="urn:microsoft.com/office/officeart/2005/8/layout/default" loCatId="list" qsTypeId="urn:microsoft.com/office/officeart/2005/8/quickstyle/simple2" qsCatId="simple" csTypeId="urn:microsoft.com/office/officeart/2005/8/colors/colorful1" csCatId="colorful"/>
      <dgm:spPr/>
      <dgm:t>
        <a:bodyPr/>
        <a:lstStyle/>
        <a:p>
          <a:endParaRPr lang="en-US"/>
        </a:p>
      </dgm:t>
    </dgm:pt>
    <dgm:pt modelId="{5582409F-71D5-4634-9EE9-9C4AF2BEB679}">
      <dgm:prSet/>
      <dgm:spPr/>
      <dgm:t>
        <a:bodyPr/>
        <a:lstStyle/>
        <a:p>
          <a:r>
            <a:rPr lang="en-US">
              <a:latin typeface="+mn-lt"/>
            </a:rPr>
            <a:t>Thao tác với chuột</a:t>
          </a:r>
        </a:p>
      </dgm:t>
    </dgm:pt>
    <dgm:pt modelId="{C4C8765F-C6D1-483D-8778-0F1B963E0851}" type="parTrans" cxnId="{8771C33A-9733-48B3-9A92-EB0D677C7806}">
      <dgm:prSet/>
      <dgm:spPr/>
      <dgm:t>
        <a:bodyPr/>
        <a:lstStyle/>
        <a:p>
          <a:endParaRPr lang="en-US"/>
        </a:p>
      </dgm:t>
    </dgm:pt>
    <dgm:pt modelId="{BDD45EA8-5F05-4EE9-A9DE-5C34A9EBA54B}" type="sibTrans" cxnId="{8771C33A-9733-48B3-9A92-EB0D677C7806}">
      <dgm:prSet/>
      <dgm:spPr/>
      <dgm:t>
        <a:bodyPr/>
        <a:lstStyle/>
        <a:p>
          <a:endParaRPr lang="en-US"/>
        </a:p>
      </dgm:t>
    </dgm:pt>
    <dgm:pt modelId="{07EEB585-2894-422C-A012-2A9A139DA6A5}">
      <dgm:prSet/>
      <dgm:spPr/>
      <dgm:t>
        <a:bodyPr/>
        <a:lstStyle/>
        <a:p>
          <a:r>
            <a:rPr lang="vi-VN"/>
            <a:t>Tương tác với Textbox</a:t>
          </a:r>
          <a:endParaRPr lang="en-US">
            <a:latin typeface="SVN-Aptima" panose="02040603050506020204" pitchFamily="18" charset="0"/>
          </a:endParaRPr>
        </a:p>
      </dgm:t>
    </dgm:pt>
    <dgm:pt modelId="{9B3AB19C-8AE0-4A85-A21C-93039FC2F650}" type="parTrans" cxnId="{766929C2-0C89-4DE5-8375-2750D1145993}">
      <dgm:prSet/>
      <dgm:spPr/>
      <dgm:t>
        <a:bodyPr/>
        <a:lstStyle/>
        <a:p>
          <a:endParaRPr lang="en-US"/>
        </a:p>
      </dgm:t>
    </dgm:pt>
    <dgm:pt modelId="{F2EF8B86-4E25-4368-A906-1957B25E5A47}" type="sibTrans" cxnId="{766929C2-0C89-4DE5-8375-2750D1145993}">
      <dgm:prSet/>
      <dgm:spPr/>
      <dgm:t>
        <a:bodyPr/>
        <a:lstStyle/>
        <a:p>
          <a:endParaRPr lang="en-US"/>
        </a:p>
      </dgm:t>
    </dgm:pt>
    <dgm:pt modelId="{E60E587A-E2AC-4FEE-B48E-325B59DFC85D}">
      <dgm:prSet/>
      <dgm:spPr/>
      <dgm:t>
        <a:bodyPr/>
        <a:lstStyle/>
        <a:p>
          <a:r>
            <a:rPr lang="vi-VN"/>
            <a:t>Tương tác với Radio button</a:t>
          </a:r>
          <a:endParaRPr lang="en-US">
            <a:latin typeface="SVN-Aptima" panose="02040603050506020204" pitchFamily="18" charset="0"/>
          </a:endParaRPr>
        </a:p>
      </dgm:t>
    </dgm:pt>
    <dgm:pt modelId="{FF651C3B-447B-4620-A521-6C3EDFBCCEFC}" type="parTrans" cxnId="{E94DEBC6-CE03-4884-AD5B-0DE1CFEC9AB8}">
      <dgm:prSet/>
      <dgm:spPr/>
      <dgm:t>
        <a:bodyPr/>
        <a:lstStyle/>
        <a:p>
          <a:endParaRPr lang="en-US"/>
        </a:p>
      </dgm:t>
    </dgm:pt>
    <dgm:pt modelId="{8D711537-62D6-4493-BE8D-C7BE1D877F56}" type="sibTrans" cxnId="{E94DEBC6-CE03-4884-AD5B-0DE1CFEC9AB8}">
      <dgm:prSet/>
      <dgm:spPr/>
      <dgm:t>
        <a:bodyPr/>
        <a:lstStyle/>
        <a:p>
          <a:endParaRPr lang="en-US"/>
        </a:p>
      </dgm:t>
    </dgm:pt>
    <dgm:pt modelId="{C0024624-4FA7-4D19-B545-9E82A57094EA}">
      <dgm:prSet/>
      <dgm:spPr/>
      <dgm:t>
        <a:bodyPr/>
        <a:lstStyle/>
        <a:p>
          <a:r>
            <a:rPr lang="vi-VN"/>
            <a:t>Tương tác với Dropdown</a:t>
          </a:r>
          <a:endParaRPr lang="en-US">
            <a:latin typeface="SVN-Aptima" panose="02040603050506020204" pitchFamily="18" charset="0"/>
          </a:endParaRPr>
        </a:p>
      </dgm:t>
    </dgm:pt>
    <dgm:pt modelId="{49E1D46B-A6A9-4874-B357-A4E4554B3D90}" type="parTrans" cxnId="{2CD4C1AA-B96D-44D5-AA79-27BE05CF88ED}">
      <dgm:prSet/>
      <dgm:spPr/>
      <dgm:t>
        <a:bodyPr/>
        <a:lstStyle/>
        <a:p>
          <a:endParaRPr lang="en-US"/>
        </a:p>
      </dgm:t>
    </dgm:pt>
    <dgm:pt modelId="{A30D5371-063D-40E6-954F-A5ED63D1812C}" type="sibTrans" cxnId="{2CD4C1AA-B96D-44D5-AA79-27BE05CF88ED}">
      <dgm:prSet/>
      <dgm:spPr/>
      <dgm:t>
        <a:bodyPr/>
        <a:lstStyle/>
        <a:p>
          <a:endParaRPr lang="en-US"/>
        </a:p>
      </dgm:t>
    </dgm:pt>
    <dgm:pt modelId="{BD6D11E9-A586-46EE-BB90-3CF94A92B791}">
      <dgm:prSet/>
      <dgm:spPr/>
      <dgm:t>
        <a:bodyPr/>
        <a:lstStyle/>
        <a:p>
          <a:r>
            <a:rPr lang="en-US">
              <a:latin typeface="SVN-Aptima" panose="02040603050506020204" pitchFamily="18" charset="0"/>
            </a:rPr>
            <a:t>Kéo, thả trong Selenium</a:t>
          </a:r>
        </a:p>
      </dgm:t>
    </dgm:pt>
    <dgm:pt modelId="{DA9C944A-77FF-4095-90C2-4988767598F1}" type="parTrans" cxnId="{E88D53C0-DAE4-4029-B904-BC880CBB7215}">
      <dgm:prSet/>
      <dgm:spPr/>
      <dgm:t>
        <a:bodyPr/>
        <a:lstStyle/>
        <a:p>
          <a:endParaRPr lang="en-US"/>
        </a:p>
      </dgm:t>
    </dgm:pt>
    <dgm:pt modelId="{03840A8A-9669-464D-B3F2-74E1A125E577}" type="sibTrans" cxnId="{E88D53C0-DAE4-4029-B904-BC880CBB7215}">
      <dgm:prSet/>
      <dgm:spPr/>
      <dgm:t>
        <a:bodyPr/>
        <a:lstStyle/>
        <a:p>
          <a:endParaRPr lang="en-US"/>
        </a:p>
      </dgm:t>
    </dgm:pt>
    <dgm:pt modelId="{EDDBA298-1B92-46AD-9D90-60141E4A5DC2}">
      <dgm:prSet/>
      <dgm:spPr/>
      <dgm:t>
        <a:bodyPr/>
        <a:lstStyle/>
        <a:p>
          <a:r>
            <a:rPr lang="en-US">
              <a:latin typeface="SVN-Aptima" panose="02040603050506020204" pitchFamily="18" charset="0"/>
            </a:rPr>
            <a:t>Thao tác với bàn phím trong selenium</a:t>
          </a:r>
        </a:p>
      </dgm:t>
    </dgm:pt>
    <dgm:pt modelId="{A14C800B-D820-4E2E-AA7B-5D96364714DF}" type="parTrans" cxnId="{49E22AE5-3838-414C-A508-9D22FF714EB8}">
      <dgm:prSet/>
      <dgm:spPr/>
      <dgm:t>
        <a:bodyPr/>
        <a:lstStyle/>
        <a:p>
          <a:endParaRPr lang="en-US"/>
        </a:p>
      </dgm:t>
    </dgm:pt>
    <dgm:pt modelId="{23D07DE7-559E-416C-A5AF-3A087EA50C3D}" type="sibTrans" cxnId="{49E22AE5-3838-414C-A508-9D22FF714EB8}">
      <dgm:prSet/>
      <dgm:spPr/>
      <dgm:t>
        <a:bodyPr/>
        <a:lstStyle/>
        <a:p>
          <a:endParaRPr lang="en-US"/>
        </a:p>
      </dgm:t>
    </dgm:pt>
    <dgm:pt modelId="{E4B387A2-A949-4A38-83FC-411863F7A795}" type="pres">
      <dgm:prSet presAssocID="{01324F7D-79EF-4D57-8039-DD10E3F1E421}" presName="diagram" presStyleCnt="0">
        <dgm:presLayoutVars>
          <dgm:dir/>
          <dgm:resizeHandles val="exact"/>
        </dgm:presLayoutVars>
      </dgm:prSet>
      <dgm:spPr/>
    </dgm:pt>
    <dgm:pt modelId="{89AAEFC3-59E0-4D35-B69B-E98F42CF15B7}" type="pres">
      <dgm:prSet presAssocID="{5582409F-71D5-4634-9EE9-9C4AF2BEB679}" presName="node" presStyleLbl="node1" presStyleIdx="0" presStyleCnt="6">
        <dgm:presLayoutVars>
          <dgm:bulletEnabled val="1"/>
        </dgm:presLayoutVars>
      </dgm:prSet>
      <dgm:spPr/>
    </dgm:pt>
    <dgm:pt modelId="{AC83E07D-7345-4C12-A6AF-B4FCA7AAE9FB}" type="pres">
      <dgm:prSet presAssocID="{BDD45EA8-5F05-4EE9-A9DE-5C34A9EBA54B}" presName="sibTrans" presStyleCnt="0"/>
      <dgm:spPr/>
    </dgm:pt>
    <dgm:pt modelId="{564E4DE8-A23A-49EF-87BD-BDEB931AA357}" type="pres">
      <dgm:prSet presAssocID="{07EEB585-2894-422C-A012-2A9A139DA6A5}" presName="node" presStyleLbl="node1" presStyleIdx="1" presStyleCnt="6">
        <dgm:presLayoutVars>
          <dgm:bulletEnabled val="1"/>
        </dgm:presLayoutVars>
      </dgm:prSet>
      <dgm:spPr/>
    </dgm:pt>
    <dgm:pt modelId="{41E2EC53-15A2-4DA0-94B4-C597057D9B67}" type="pres">
      <dgm:prSet presAssocID="{F2EF8B86-4E25-4368-A906-1957B25E5A47}" presName="sibTrans" presStyleCnt="0"/>
      <dgm:spPr/>
    </dgm:pt>
    <dgm:pt modelId="{7282FC59-E7C6-4C2F-B0CE-9B855EEF4951}" type="pres">
      <dgm:prSet presAssocID="{E60E587A-E2AC-4FEE-B48E-325B59DFC85D}" presName="node" presStyleLbl="node1" presStyleIdx="2" presStyleCnt="6">
        <dgm:presLayoutVars>
          <dgm:bulletEnabled val="1"/>
        </dgm:presLayoutVars>
      </dgm:prSet>
      <dgm:spPr/>
    </dgm:pt>
    <dgm:pt modelId="{0B02152B-7214-4F7E-B5CC-DDF7C1A78C33}" type="pres">
      <dgm:prSet presAssocID="{8D711537-62D6-4493-BE8D-C7BE1D877F56}" presName="sibTrans" presStyleCnt="0"/>
      <dgm:spPr/>
    </dgm:pt>
    <dgm:pt modelId="{9E549C19-8CBC-4F18-926A-4FA745C4F828}" type="pres">
      <dgm:prSet presAssocID="{C0024624-4FA7-4D19-B545-9E82A57094EA}" presName="node" presStyleLbl="node1" presStyleIdx="3" presStyleCnt="6">
        <dgm:presLayoutVars>
          <dgm:bulletEnabled val="1"/>
        </dgm:presLayoutVars>
      </dgm:prSet>
      <dgm:spPr/>
    </dgm:pt>
    <dgm:pt modelId="{902EFD02-8E24-4DB9-A5E7-0CAD3096FF15}" type="pres">
      <dgm:prSet presAssocID="{A30D5371-063D-40E6-954F-A5ED63D1812C}" presName="sibTrans" presStyleCnt="0"/>
      <dgm:spPr/>
    </dgm:pt>
    <dgm:pt modelId="{9B5B5009-CB4A-466A-9C0A-77A5299DD7D0}" type="pres">
      <dgm:prSet presAssocID="{BD6D11E9-A586-46EE-BB90-3CF94A92B791}" presName="node" presStyleLbl="node1" presStyleIdx="4" presStyleCnt="6">
        <dgm:presLayoutVars>
          <dgm:bulletEnabled val="1"/>
        </dgm:presLayoutVars>
      </dgm:prSet>
      <dgm:spPr/>
    </dgm:pt>
    <dgm:pt modelId="{5902B411-5132-45E4-8A2F-08114EFA6481}" type="pres">
      <dgm:prSet presAssocID="{03840A8A-9669-464D-B3F2-74E1A125E577}" presName="sibTrans" presStyleCnt="0"/>
      <dgm:spPr/>
    </dgm:pt>
    <dgm:pt modelId="{D10105AB-3DA9-45DF-AEB1-D6F9C429874A}" type="pres">
      <dgm:prSet presAssocID="{EDDBA298-1B92-46AD-9D90-60141E4A5DC2}" presName="node" presStyleLbl="node1" presStyleIdx="5" presStyleCnt="6">
        <dgm:presLayoutVars>
          <dgm:bulletEnabled val="1"/>
        </dgm:presLayoutVars>
      </dgm:prSet>
      <dgm:spPr/>
    </dgm:pt>
  </dgm:ptLst>
  <dgm:cxnLst>
    <dgm:cxn modelId="{6377CA00-0CEB-4F81-BD2C-F30044A8118F}" type="presOf" srcId="{EDDBA298-1B92-46AD-9D90-60141E4A5DC2}" destId="{D10105AB-3DA9-45DF-AEB1-D6F9C429874A}" srcOrd="0" destOrd="0" presId="urn:microsoft.com/office/officeart/2005/8/layout/default"/>
    <dgm:cxn modelId="{8771C33A-9733-48B3-9A92-EB0D677C7806}" srcId="{01324F7D-79EF-4D57-8039-DD10E3F1E421}" destId="{5582409F-71D5-4634-9EE9-9C4AF2BEB679}" srcOrd="0" destOrd="0" parTransId="{C4C8765F-C6D1-483D-8778-0F1B963E0851}" sibTransId="{BDD45EA8-5F05-4EE9-A9DE-5C34A9EBA54B}"/>
    <dgm:cxn modelId="{88D9156B-05B2-45FD-8DA0-D033022989F3}" type="presOf" srcId="{5582409F-71D5-4634-9EE9-9C4AF2BEB679}" destId="{89AAEFC3-59E0-4D35-B69B-E98F42CF15B7}" srcOrd="0" destOrd="0" presId="urn:microsoft.com/office/officeart/2005/8/layout/default"/>
    <dgm:cxn modelId="{0640414B-0E90-4B9A-85AC-8026734078EA}" type="presOf" srcId="{BD6D11E9-A586-46EE-BB90-3CF94A92B791}" destId="{9B5B5009-CB4A-466A-9C0A-77A5299DD7D0}" srcOrd="0" destOrd="0" presId="urn:microsoft.com/office/officeart/2005/8/layout/default"/>
    <dgm:cxn modelId="{C821319E-53B1-4A32-8299-81D61BA1AB41}" type="presOf" srcId="{E60E587A-E2AC-4FEE-B48E-325B59DFC85D}" destId="{7282FC59-E7C6-4C2F-B0CE-9B855EEF4951}" srcOrd="0" destOrd="0" presId="urn:microsoft.com/office/officeart/2005/8/layout/default"/>
    <dgm:cxn modelId="{EF67519F-B524-48B5-A59C-6CF6C75CEBB6}" type="presOf" srcId="{01324F7D-79EF-4D57-8039-DD10E3F1E421}" destId="{E4B387A2-A949-4A38-83FC-411863F7A795}" srcOrd="0" destOrd="0" presId="urn:microsoft.com/office/officeart/2005/8/layout/default"/>
    <dgm:cxn modelId="{2CD4C1AA-B96D-44D5-AA79-27BE05CF88ED}" srcId="{01324F7D-79EF-4D57-8039-DD10E3F1E421}" destId="{C0024624-4FA7-4D19-B545-9E82A57094EA}" srcOrd="3" destOrd="0" parTransId="{49E1D46B-A6A9-4874-B357-A4E4554B3D90}" sibTransId="{A30D5371-063D-40E6-954F-A5ED63D1812C}"/>
    <dgm:cxn modelId="{D04ED6BC-5876-4FE1-B03A-C8D4B46780D6}" type="presOf" srcId="{C0024624-4FA7-4D19-B545-9E82A57094EA}" destId="{9E549C19-8CBC-4F18-926A-4FA745C4F828}" srcOrd="0" destOrd="0" presId="urn:microsoft.com/office/officeart/2005/8/layout/default"/>
    <dgm:cxn modelId="{E88D53C0-DAE4-4029-B904-BC880CBB7215}" srcId="{01324F7D-79EF-4D57-8039-DD10E3F1E421}" destId="{BD6D11E9-A586-46EE-BB90-3CF94A92B791}" srcOrd="4" destOrd="0" parTransId="{DA9C944A-77FF-4095-90C2-4988767598F1}" sibTransId="{03840A8A-9669-464D-B3F2-74E1A125E577}"/>
    <dgm:cxn modelId="{766929C2-0C89-4DE5-8375-2750D1145993}" srcId="{01324F7D-79EF-4D57-8039-DD10E3F1E421}" destId="{07EEB585-2894-422C-A012-2A9A139DA6A5}" srcOrd="1" destOrd="0" parTransId="{9B3AB19C-8AE0-4A85-A21C-93039FC2F650}" sibTransId="{F2EF8B86-4E25-4368-A906-1957B25E5A47}"/>
    <dgm:cxn modelId="{95EF88C4-C62B-4E8A-9E8A-62750C535F2B}" type="presOf" srcId="{07EEB585-2894-422C-A012-2A9A139DA6A5}" destId="{564E4DE8-A23A-49EF-87BD-BDEB931AA357}" srcOrd="0" destOrd="0" presId="urn:microsoft.com/office/officeart/2005/8/layout/default"/>
    <dgm:cxn modelId="{E94DEBC6-CE03-4884-AD5B-0DE1CFEC9AB8}" srcId="{01324F7D-79EF-4D57-8039-DD10E3F1E421}" destId="{E60E587A-E2AC-4FEE-B48E-325B59DFC85D}" srcOrd="2" destOrd="0" parTransId="{FF651C3B-447B-4620-A521-6C3EDFBCCEFC}" sibTransId="{8D711537-62D6-4493-BE8D-C7BE1D877F56}"/>
    <dgm:cxn modelId="{49E22AE5-3838-414C-A508-9D22FF714EB8}" srcId="{01324F7D-79EF-4D57-8039-DD10E3F1E421}" destId="{EDDBA298-1B92-46AD-9D90-60141E4A5DC2}" srcOrd="5" destOrd="0" parTransId="{A14C800B-D820-4E2E-AA7B-5D96364714DF}" sibTransId="{23D07DE7-559E-416C-A5AF-3A087EA50C3D}"/>
    <dgm:cxn modelId="{2C8189AD-8EC1-47F8-B30A-DFEE7238F7BC}" type="presParOf" srcId="{E4B387A2-A949-4A38-83FC-411863F7A795}" destId="{89AAEFC3-59E0-4D35-B69B-E98F42CF15B7}" srcOrd="0" destOrd="0" presId="urn:microsoft.com/office/officeart/2005/8/layout/default"/>
    <dgm:cxn modelId="{61C3CB2D-B3FB-4558-8033-DD38E7E5EDC7}" type="presParOf" srcId="{E4B387A2-A949-4A38-83FC-411863F7A795}" destId="{AC83E07D-7345-4C12-A6AF-B4FCA7AAE9FB}" srcOrd="1" destOrd="0" presId="urn:microsoft.com/office/officeart/2005/8/layout/default"/>
    <dgm:cxn modelId="{2BF12A7B-2BF7-45D5-938C-1BD902DC255D}" type="presParOf" srcId="{E4B387A2-A949-4A38-83FC-411863F7A795}" destId="{564E4DE8-A23A-49EF-87BD-BDEB931AA357}" srcOrd="2" destOrd="0" presId="urn:microsoft.com/office/officeart/2005/8/layout/default"/>
    <dgm:cxn modelId="{BB26C6D4-9B9F-4BA3-ACAC-52925B4691BA}" type="presParOf" srcId="{E4B387A2-A949-4A38-83FC-411863F7A795}" destId="{41E2EC53-15A2-4DA0-94B4-C597057D9B67}" srcOrd="3" destOrd="0" presId="urn:microsoft.com/office/officeart/2005/8/layout/default"/>
    <dgm:cxn modelId="{31538DDD-D23B-484F-BA0E-C1421E0F480D}" type="presParOf" srcId="{E4B387A2-A949-4A38-83FC-411863F7A795}" destId="{7282FC59-E7C6-4C2F-B0CE-9B855EEF4951}" srcOrd="4" destOrd="0" presId="urn:microsoft.com/office/officeart/2005/8/layout/default"/>
    <dgm:cxn modelId="{D449A953-289D-4085-AC09-C8EAAB471663}" type="presParOf" srcId="{E4B387A2-A949-4A38-83FC-411863F7A795}" destId="{0B02152B-7214-4F7E-B5CC-DDF7C1A78C33}" srcOrd="5" destOrd="0" presId="urn:microsoft.com/office/officeart/2005/8/layout/default"/>
    <dgm:cxn modelId="{FEEE68BD-9750-4AF3-8FFB-AED4F0D65BA4}" type="presParOf" srcId="{E4B387A2-A949-4A38-83FC-411863F7A795}" destId="{9E549C19-8CBC-4F18-926A-4FA745C4F828}" srcOrd="6" destOrd="0" presId="urn:microsoft.com/office/officeart/2005/8/layout/default"/>
    <dgm:cxn modelId="{7D642887-72BB-4984-B260-EBEA4C049B85}" type="presParOf" srcId="{E4B387A2-A949-4A38-83FC-411863F7A795}" destId="{902EFD02-8E24-4DB9-A5E7-0CAD3096FF15}" srcOrd="7" destOrd="0" presId="urn:microsoft.com/office/officeart/2005/8/layout/default"/>
    <dgm:cxn modelId="{74886672-E8DE-4B66-B3A7-FB0C192DA4CE}" type="presParOf" srcId="{E4B387A2-A949-4A38-83FC-411863F7A795}" destId="{9B5B5009-CB4A-466A-9C0A-77A5299DD7D0}" srcOrd="8" destOrd="0" presId="urn:microsoft.com/office/officeart/2005/8/layout/default"/>
    <dgm:cxn modelId="{C7266ABB-B3D4-4567-BA3C-DF9A05AE7FE3}" type="presParOf" srcId="{E4B387A2-A949-4A38-83FC-411863F7A795}" destId="{5902B411-5132-45E4-8A2F-08114EFA6481}" srcOrd="9" destOrd="0" presId="urn:microsoft.com/office/officeart/2005/8/layout/default"/>
    <dgm:cxn modelId="{4031925E-0D97-4CC1-9A4F-0DE72EC82220}" type="presParOf" srcId="{E4B387A2-A949-4A38-83FC-411863F7A795}" destId="{D10105AB-3DA9-45DF-AEB1-D6F9C429874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AEFC3-59E0-4D35-B69B-E98F42CF15B7}">
      <dsp:nvSpPr>
        <dsp:cNvPr id="0" name=""/>
        <dsp:cNvSpPr/>
      </dsp:nvSpPr>
      <dsp:spPr>
        <a:xfrm>
          <a:off x="0" y="42780"/>
          <a:ext cx="3286125" cy="1971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mn-lt"/>
            </a:rPr>
            <a:t>Thao tác với chuột</a:t>
          </a:r>
        </a:p>
      </dsp:txBody>
      <dsp:txXfrm>
        <a:off x="0" y="42780"/>
        <a:ext cx="3286125" cy="1971675"/>
      </dsp:txXfrm>
    </dsp:sp>
    <dsp:sp modelId="{564E4DE8-A23A-49EF-87BD-BDEB931AA357}">
      <dsp:nvSpPr>
        <dsp:cNvPr id="0" name=""/>
        <dsp:cNvSpPr/>
      </dsp:nvSpPr>
      <dsp:spPr>
        <a:xfrm>
          <a:off x="3614737" y="42780"/>
          <a:ext cx="3286125" cy="197167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vi-VN" sz="3600" kern="1200"/>
            <a:t>Tương tác với Textbox</a:t>
          </a:r>
          <a:endParaRPr lang="en-US" sz="3600" kern="1200">
            <a:latin typeface="SVN-Aptima" panose="02040603050506020204" pitchFamily="18" charset="0"/>
          </a:endParaRPr>
        </a:p>
      </dsp:txBody>
      <dsp:txXfrm>
        <a:off x="3614737" y="42780"/>
        <a:ext cx="3286125" cy="1971675"/>
      </dsp:txXfrm>
    </dsp:sp>
    <dsp:sp modelId="{7282FC59-E7C6-4C2F-B0CE-9B855EEF4951}">
      <dsp:nvSpPr>
        <dsp:cNvPr id="0" name=""/>
        <dsp:cNvSpPr/>
      </dsp:nvSpPr>
      <dsp:spPr>
        <a:xfrm>
          <a:off x="7229475" y="42780"/>
          <a:ext cx="3286125" cy="1971675"/>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vi-VN" sz="3600" kern="1200"/>
            <a:t>Tương tác với Radio button</a:t>
          </a:r>
          <a:endParaRPr lang="en-US" sz="3600" kern="1200">
            <a:latin typeface="SVN-Aptima" panose="02040603050506020204" pitchFamily="18" charset="0"/>
          </a:endParaRPr>
        </a:p>
      </dsp:txBody>
      <dsp:txXfrm>
        <a:off x="7229475" y="42780"/>
        <a:ext cx="3286125" cy="1971675"/>
      </dsp:txXfrm>
    </dsp:sp>
    <dsp:sp modelId="{9E549C19-8CBC-4F18-926A-4FA745C4F828}">
      <dsp:nvSpPr>
        <dsp:cNvPr id="0" name=""/>
        <dsp:cNvSpPr/>
      </dsp:nvSpPr>
      <dsp:spPr>
        <a:xfrm>
          <a:off x="0" y="2343068"/>
          <a:ext cx="3286125" cy="197167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vi-VN" sz="3600" kern="1200"/>
            <a:t>Tương tác với Dropdown</a:t>
          </a:r>
          <a:endParaRPr lang="en-US" sz="3600" kern="1200">
            <a:latin typeface="SVN-Aptima" panose="02040603050506020204" pitchFamily="18" charset="0"/>
          </a:endParaRPr>
        </a:p>
      </dsp:txBody>
      <dsp:txXfrm>
        <a:off x="0" y="2343068"/>
        <a:ext cx="3286125" cy="1971675"/>
      </dsp:txXfrm>
    </dsp:sp>
    <dsp:sp modelId="{9B5B5009-CB4A-466A-9C0A-77A5299DD7D0}">
      <dsp:nvSpPr>
        <dsp:cNvPr id="0" name=""/>
        <dsp:cNvSpPr/>
      </dsp:nvSpPr>
      <dsp:spPr>
        <a:xfrm>
          <a:off x="3614737" y="2343068"/>
          <a:ext cx="3286125" cy="1971675"/>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SVN-Aptima" panose="02040603050506020204" pitchFamily="18" charset="0"/>
            </a:rPr>
            <a:t>Kéo, thả trong Selenium</a:t>
          </a:r>
        </a:p>
      </dsp:txBody>
      <dsp:txXfrm>
        <a:off x="3614737" y="2343068"/>
        <a:ext cx="3286125" cy="1971675"/>
      </dsp:txXfrm>
    </dsp:sp>
    <dsp:sp modelId="{D10105AB-3DA9-45DF-AEB1-D6F9C429874A}">
      <dsp:nvSpPr>
        <dsp:cNvPr id="0" name=""/>
        <dsp:cNvSpPr/>
      </dsp:nvSpPr>
      <dsp:spPr>
        <a:xfrm>
          <a:off x="7229475" y="2343068"/>
          <a:ext cx="3286125" cy="197167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SVN-Aptima" panose="02040603050506020204" pitchFamily="18" charset="0"/>
            </a:rPr>
            <a:t>Thao tác với bàn phím trong selenium</a:t>
          </a:r>
        </a:p>
      </dsp:txBody>
      <dsp:txXfrm>
        <a:off x="7229475" y="2343068"/>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221B-0908-4736-B6EE-F35D41A4B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F89762-D1CF-479F-B83B-B7D468118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D41128-DBAC-4356-96FE-50B93C973DAA}"/>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5" name="Footer Placeholder 4">
            <a:extLst>
              <a:ext uri="{FF2B5EF4-FFF2-40B4-BE49-F238E27FC236}">
                <a16:creationId xmlns:a16="http://schemas.microsoft.com/office/drawing/2014/main" id="{602870E4-848B-4614-962F-86F5ED1A8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9E02B-C5B9-4B3E-BEA3-CEB66FD55EDE}"/>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1307720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EDAE-30DE-4B16-930F-7B8C983C62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6EFE94-9F7C-4D29-BC0C-A6537530F0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F41A1-6EAF-4F42-B321-90B7D6BB2377}"/>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5" name="Footer Placeholder 4">
            <a:extLst>
              <a:ext uri="{FF2B5EF4-FFF2-40B4-BE49-F238E27FC236}">
                <a16:creationId xmlns:a16="http://schemas.microsoft.com/office/drawing/2014/main" id="{8210693E-9908-4DDC-A73C-2412F9BF9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BFC8A1-4B1A-4419-90CA-911E576DF5BF}"/>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329087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1765EE-69B2-41B1-8F9B-3CD93E8F92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51E05E-180E-4A8A-8C51-20DBBB948F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FBE73E-2E70-441E-A4F4-18BD11E16235}"/>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5" name="Footer Placeholder 4">
            <a:extLst>
              <a:ext uri="{FF2B5EF4-FFF2-40B4-BE49-F238E27FC236}">
                <a16:creationId xmlns:a16="http://schemas.microsoft.com/office/drawing/2014/main" id="{3670B63B-D8D0-413F-B43D-F1BC70901C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702AD-E880-4661-9652-EC4F7DC37653}"/>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3868575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49C7-D0CD-46F6-B1DD-C1DEDA79F0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ED9EF1-F5B5-4DE1-B92D-3F50E3AC33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E1F62-9AAE-4EE0-A24B-A5EDA7439D57}"/>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5" name="Footer Placeholder 4">
            <a:extLst>
              <a:ext uri="{FF2B5EF4-FFF2-40B4-BE49-F238E27FC236}">
                <a16:creationId xmlns:a16="http://schemas.microsoft.com/office/drawing/2014/main" id="{A99493EC-3A74-418F-BF06-AE3BFAD0B2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6B85E5-7A42-4705-AD35-63A38E1678FF}"/>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237487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B4163-4AA4-4735-B39B-12D3A94848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B479AD-FB95-4139-B2B8-BDDE7C731D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25CC88-1819-4300-9A9D-4FDD3C663A77}"/>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5" name="Footer Placeholder 4">
            <a:extLst>
              <a:ext uri="{FF2B5EF4-FFF2-40B4-BE49-F238E27FC236}">
                <a16:creationId xmlns:a16="http://schemas.microsoft.com/office/drawing/2014/main" id="{BD3D4D99-3BEC-48CA-AC60-D6F15C9DA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AF317-B56C-4F0A-BB18-78F7F2636F82}"/>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2784770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DE48-80EC-4B7A-A218-839F18FFB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CA34C4-2EE7-4039-8307-C74870EA45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41A658-C251-466A-AD25-4647E06997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FD0EC9-23CE-4F01-B1D3-FE66C79D4F66}"/>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6" name="Footer Placeholder 5">
            <a:extLst>
              <a:ext uri="{FF2B5EF4-FFF2-40B4-BE49-F238E27FC236}">
                <a16:creationId xmlns:a16="http://schemas.microsoft.com/office/drawing/2014/main" id="{C68FBE81-5DEB-4265-B765-5344A7EAA5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A56AF-AAEB-4400-A02F-C562F29B8BBE}"/>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2327453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45776-B35F-442B-B455-4727A712D6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81E182-FE11-4A1F-871B-AD4F8932D5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2B6FE84-41CA-4745-BC00-AD922170D2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CE25AB-4413-46D3-8926-FFBF9A9FB5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2BD761-E166-46E6-B4F3-E3260EACDA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9D1E2F-15DD-44BA-9098-8B951818C37F}"/>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8" name="Footer Placeholder 7">
            <a:extLst>
              <a:ext uri="{FF2B5EF4-FFF2-40B4-BE49-F238E27FC236}">
                <a16:creationId xmlns:a16="http://schemas.microsoft.com/office/drawing/2014/main" id="{A8FED4CE-9CCD-45AA-9F0A-9910787020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22038E-B41C-435F-91BF-43F5F202243C}"/>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74212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1A514-763D-4086-8631-7625B6353F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5DD80C-D48C-494B-BC05-C6D6BD66EC08}"/>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4" name="Footer Placeholder 3">
            <a:extLst>
              <a:ext uri="{FF2B5EF4-FFF2-40B4-BE49-F238E27FC236}">
                <a16:creationId xmlns:a16="http://schemas.microsoft.com/office/drawing/2014/main" id="{1D9AD680-8AC4-4671-BF72-9BD86D9544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EB9D15-FF70-4B32-BC8E-0DE06C26F145}"/>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2183893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F7092C-4338-4C1A-849B-6E6333213758}"/>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3" name="Footer Placeholder 2">
            <a:extLst>
              <a:ext uri="{FF2B5EF4-FFF2-40B4-BE49-F238E27FC236}">
                <a16:creationId xmlns:a16="http://schemas.microsoft.com/office/drawing/2014/main" id="{27DE78CC-8F04-41EC-BB7C-CF4AA33BD7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588416-FBD3-433C-9A1F-50408C77E7A6}"/>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87551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190F-26A6-4D04-A42F-B56A845344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F31535-31A3-42F7-95C2-7611863C97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7A4509-10F8-4339-B349-AFF0027AE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77417C-E63D-453A-8DDA-9EAB49AE0F7D}"/>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6" name="Footer Placeholder 5">
            <a:extLst>
              <a:ext uri="{FF2B5EF4-FFF2-40B4-BE49-F238E27FC236}">
                <a16:creationId xmlns:a16="http://schemas.microsoft.com/office/drawing/2014/main" id="{53DFF196-E79A-4A06-9A65-FC35C68404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874602-147F-4922-A2C4-21B404E555A9}"/>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4184133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3F6E1-3183-4B88-B704-9525FF3262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6881D5-4C3C-4EF9-BE80-0B86FF945A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15BB07-60B5-42A2-9B0A-EC25D3EAA1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A4A536-57D7-46BC-A8FA-9E84D1973CD9}"/>
              </a:ext>
            </a:extLst>
          </p:cNvPr>
          <p:cNvSpPr>
            <a:spLocks noGrp="1"/>
          </p:cNvSpPr>
          <p:nvPr>
            <p:ph type="dt" sz="half" idx="10"/>
          </p:nvPr>
        </p:nvSpPr>
        <p:spPr/>
        <p:txBody>
          <a:bodyPr/>
          <a:lstStyle/>
          <a:p>
            <a:fld id="{E30DB96D-2719-4C44-8D40-261886F727D9}" type="datetimeFigureOut">
              <a:rPr lang="en-US" smtClean="0"/>
              <a:t>11/26/2020</a:t>
            </a:fld>
            <a:endParaRPr lang="en-US"/>
          </a:p>
        </p:txBody>
      </p:sp>
      <p:sp>
        <p:nvSpPr>
          <p:cNvPr id="6" name="Footer Placeholder 5">
            <a:extLst>
              <a:ext uri="{FF2B5EF4-FFF2-40B4-BE49-F238E27FC236}">
                <a16:creationId xmlns:a16="http://schemas.microsoft.com/office/drawing/2014/main" id="{9D18503F-2580-46A0-9C89-4B304EBF5A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7209-922F-4F5E-A8DB-C2AB3DE3DB99}"/>
              </a:ext>
            </a:extLst>
          </p:cNvPr>
          <p:cNvSpPr>
            <a:spLocks noGrp="1"/>
          </p:cNvSpPr>
          <p:nvPr>
            <p:ph type="sldNum" sz="quarter" idx="12"/>
          </p:nvPr>
        </p:nvSpPr>
        <p:spPr/>
        <p:txBody>
          <a:bodyPr/>
          <a:lstStyle/>
          <a:p>
            <a:fld id="{71AC4ADC-2ACF-4C3C-8377-4E3D8261AE5F}" type="slidenum">
              <a:rPr lang="en-US" smtClean="0"/>
              <a:t>‹#›</a:t>
            </a:fld>
            <a:endParaRPr lang="en-US"/>
          </a:p>
        </p:txBody>
      </p:sp>
    </p:spTree>
    <p:extLst>
      <p:ext uri="{BB962C8B-B14F-4D97-AF65-F5344CB8AC3E}">
        <p14:creationId xmlns:p14="http://schemas.microsoft.com/office/powerpoint/2010/main" val="2834902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05A212-6829-4104-9A94-8782E2FBAF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5A23B2-0A18-4F55-85E2-5D7C1B632C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81308F-DB01-438E-B933-6CF2CB6AFC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DB96D-2719-4C44-8D40-261886F727D9}" type="datetimeFigureOut">
              <a:rPr lang="en-US" smtClean="0"/>
              <a:t>11/26/2020</a:t>
            </a:fld>
            <a:endParaRPr lang="en-US"/>
          </a:p>
        </p:txBody>
      </p:sp>
      <p:sp>
        <p:nvSpPr>
          <p:cNvPr id="5" name="Footer Placeholder 4">
            <a:extLst>
              <a:ext uri="{FF2B5EF4-FFF2-40B4-BE49-F238E27FC236}">
                <a16:creationId xmlns:a16="http://schemas.microsoft.com/office/drawing/2014/main" id="{97A1AA7B-3D08-4F21-BF6E-9C63A180A9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9159B7-35F7-4F2E-BCA2-79CB4519B6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AC4ADC-2ACF-4C3C-8377-4E3D8261AE5F}" type="slidenum">
              <a:rPr lang="en-US" smtClean="0"/>
              <a:t>‹#›</a:t>
            </a:fld>
            <a:endParaRPr lang="en-US"/>
          </a:p>
        </p:txBody>
      </p:sp>
    </p:spTree>
    <p:extLst>
      <p:ext uri="{BB962C8B-B14F-4D97-AF65-F5344CB8AC3E}">
        <p14:creationId xmlns:p14="http://schemas.microsoft.com/office/powerpoint/2010/main" val="933994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9.png"/><Relationship Id="rId4" Type="http://schemas.microsoft.com/office/2017/06/relationships/model3d" Target="../media/model3d2.glb"/></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CB2DDA-9DE9-4F82-9639-7D802C20A146}"/>
              </a:ext>
            </a:extLst>
          </p:cNvPr>
          <p:cNvSpPr txBox="1"/>
          <p:nvPr/>
        </p:nvSpPr>
        <p:spPr>
          <a:xfrm>
            <a:off x="0" y="3075057"/>
            <a:ext cx="12191999" cy="923330"/>
          </a:xfrm>
          <a:prstGeom prst="rect">
            <a:avLst/>
          </a:prstGeom>
          <a:noFill/>
        </p:spPr>
        <p:txBody>
          <a:bodyPr wrap="square" rtlCol="0">
            <a:spAutoFit/>
          </a:bodyPr>
          <a:lstStyle/>
          <a:p>
            <a:pPr algn="ctr"/>
            <a:r>
              <a:rPr lang="en-US" sz="5400">
                <a:solidFill>
                  <a:srgbClr val="2A421A"/>
                </a:solidFill>
                <a:latin typeface="SVN-Avo" panose="02040603050506020204" pitchFamily="18" charset="0"/>
              </a:rPr>
              <a:t>SELENIUM WEBDRIVER</a:t>
            </a:r>
          </a:p>
        </p:txBody>
      </p:sp>
      <p:pic>
        <p:nvPicPr>
          <p:cNvPr id="6" name="Picture 5" descr="Icon&#10;&#10;Description automatically generated">
            <a:extLst>
              <a:ext uri="{FF2B5EF4-FFF2-40B4-BE49-F238E27FC236}">
                <a16:creationId xmlns:a16="http://schemas.microsoft.com/office/drawing/2014/main" id="{A3ABC237-669B-481B-84DC-2968156FE6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
        <p:nvSpPr>
          <p:cNvPr id="7" name="TextBox 6">
            <a:extLst>
              <a:ext uri="{FF2B5EF4-FFF2-40B4-BE49-F238E27FC236}">
                <a16:creationId xmlns:a16="http://schemas.microsoft.com/office/drawing/2014/main" id="{92422A36-B164-4D08-B44F-C62788682FAE}"/>
              </a:ext>
            </a:extLst>
          </p:cNvPr>
          <p:cNvSpPr txBox="1"/>
          <p:nvPr/>
        </p:nvSpPr>
        <p:spPr>
          <a:xfrm>
            <a:off x="2442137" y="2890391"/>
            <a:ext cx="2204508" cy="461665"/>
          </a:xfrm>
          <a:prstGeom prst="rect">
            <a:avLst/>
          </a:prstGeom>
          <a:noFill/>
        </p:spPr>
        <p:txBody>
          <a:bodyPr wrap="square" rtlCol="0">
            <a:spAutoFit/>
          </a:bodyPr>
          <a:lstStyle/>
          <a:p>
            <a:r>
              <a:rPr lang="en-US" sz="2400">
                <a:solidFill>
                  <a:schemeClr val="accent6">
                    <a:lumMod val="75000"/>
                  </a:schemeClr>
                </a:solidFill>
              </a:rPr>
              <a:t>Presentation</a:t>
            </a:r>
          </a:p>
        </p:txBody>
      </p:sp>
      <p:sp>
        <p:nvSpPr>
          <p:cNvPr id="8" name="TextBox 7">
            <a:extLst>
              <a:ext uri="{FF2B5EF4-FFF2-40B4-BE49-F238E27FC236}">
                <a16:creationId xmlns:a16="http://schemas.microsoft.com/office/drawing/2014/main" id="{BAE18BA2-BDEC-45DD-B888-DD51F7433305}"/>
              </a:ext>
            </a:extLst>
          </p:cNvPr>
          <p:cNvSpPr txBox="1"/>
          <p:nvPr/>
        </p:nvSpPr>
        <p:spPr>
          <a:xfrm>
            <a:off x="5210959" y="6061824"/>
            <a:ext cx="1770079" cy="307777"/>
          </a:xfrm>
          <a:prstGeom prst="rect">
            <a:avLst/>
          </a:prstGeom>
          <a:noFill/>
        </p:spPr>
        <p:txBody>
          <a:bodyPr wrap="square" rtlCol="0">
            <a:spAutoFit/>
          </a:bodyPr>
          <a:lstStyle/>
          <a:p>
            <a:r>
              <a:rPr lang="en-US" sz="1400">
                <a:solidFill>
                  <a:schemeClr val="accent6">
                    <a:lumMod val="50000"/>
                  </a:schemeClr>
                </a:solidFill>
                <a:latin typeface="SVN-Avo" panose="02040603050506020204" pitchFamily="18" charset="0"/>
              </a:rPr>
              <a:t>Nguyen Huu Nhan</a:t>
            </a:r>
          </a:p>
        </p:txBody>
      </p:sp>
    </p:spTree>
    <p:extLst>
      <p:ext uri="{BB962C8B-B14F-4D97-AF65-F5344CB8AC3E}">
        <p14:creationId xmlns:p14="http://schemas.microsoft.com/office/powerpoint/2010/main" val="2431610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12">
            <a:extLst>
              <a:ext uri="{FF2B5EF4-FFF2-40B4-BE49-F238E27FC236}">
                <a16:creationId xmlns:a16="http://schemas.microsoft.com/office/drawing/2014/main" id="{1C4FDBE2-32F7-4AC4-A40C-C51C65B1D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c 14">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115CC7E-8C8C-49AC-B148-EF3D9CA278E9}"/>
              </a:ext>
            </a:extLst>
          </p:cNvPr>
          <p:cNvSpPr>
            <a:spLocks noGrp="1"/>
          </p:cNvSpPr>
          <p:nvPr>
            <p:ph type="title"/>
          </p:nvPr>
        </p:nvSpPr>
        <p:spPr>
          <a:xfrm>
            <a:off x="1277265" y="1158992"/>
            <a:ext cx="4425551" cy="2387600"/>
          </a:xfrm>
        </p:spPr>
        <p:txBody>
          <a:bodyPr vert="horz" lIns="91440" tIns="45720" rIns="91440" bIns="45720" rtlCol="0" anchor="b">
            <a:normAutofit/>
          </a:bodyPr>
          <a:lstStyle/>
          <a:p>
            <a:r>
              <a:rPr lang="en-US" sz="5100">
                <a:solidFill>
                  <a:srgbClr val="FFFFFF"/>
                </a:solidFill>
              </a:rPr>
              <a:t>Công cụ hỗ trợ xác định phần tử </a:t>
            </a:r>
          </a:p>
        </p:txBody>
      </p:sp>
      <p:sp>
        <p:nvSpPr>
          <p:cNvPr id="30" name="Oval 16">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5976" y="2130090"/>
            <a:ext cx="457824" cy="4454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Freeform: Shape 18">
            <a:extLst>
              <a:ext uri="{FF2B5EF4-FFF2-40B4-BE49-F238E27FC236}">
                <a16:creationId xmlns:a16="http://schemas.microsoft.com/office/drawing/2014/main" id="{11156773-3FB3-46D9-9F87-821287404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3872" y="3116072"/>
            <a:ext cx="4378128" cy="3741928"/>
          </a:xfrm>
          <a:custGeom>
            <a:avLst/>
            <a:gdLst>
              <a:gd name="connsiteX0" fmla="*/ 2605183 w 4378128"/>
              <a:gd name="connsiteY0" fmla="*/ 0 h 3741928"/>
              <a:gd name="connsiteX1" fmla="*/ 4262321 w 4378128"/>
              <a:gd name="connsiteY1" fmla="*/ 594897 h 3741928"/>
              <a:gd name="connsiteX2" fmla="*/ 4378128 w 4378128"/>
              <a:gd name="connsiteY2" fmla="*/ 700149 h 3741928"/>
              <a:gd name="connsiteX3" fmla="*/ 4378128 w 4378128"/>
              <a:gd name="connsiteY3" fmla="*/ 3741928 h 3741928"/>
              <a:gd name="connsiteX4" fmla="*/ 263831 w 4378128"/>
              <a:gd name="connsiteY4" fmla="*/ 3741928 h 3741928"/>
              <a:gd name="connsiteX5" fmla="*/ 204729 w 4378128"/>
              <a:gd name="connsiteY5" fmla="*/ 3619238 h 3741928"/>
              <a:gd name="connsiteX6" fmla="*/ 0 w 4378128"/>
              <a:gd name="connsiteY6" fmla="*/ 2605183 h 3741928"/>
              <a:gd name="connsiteX7" fmla="*/ 2605183 w 4378128"/>
              <a:gd name="connsiteY7" fmla="*/ 0 h 37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8128" h="3741928">
                <a:moveTo>
                  <a:pt x="2605183" y="0"/>
                </a:moveTo>
                <a:cubicBezTo>
                  <a:pt x="3234659" y="0"/>
                  <a:pt x="3811992" y="223253"/>
                  <a:pt x="4262321" y="594897"/>
                </a:cubicBezTo>
                <a:lnTo>
                  <a:pt x="4378128" y="700149"/>
                </a:lnTo>
                <a:lnTo>
                  <a:pt x="4378128" y="3741928"/>
                </a:lnTo>
                <a:lnTo>
                  <a:pt x="263831" y="3741928"/>
                </a:lnTo>
                <a:lnTo>
                  <a:pt x="204729" y="3619238"/>
                </a:lnTo>
                <a:cubicBezTo>
                  <a:pt x="72899" y="3307558"/>
                  <a:pt x="0" y="2964884"/>
                  <a:pt x="0" y="2605183"/>
                </a:cubicBezTo>
                <a:cubicBezTo>
                  <a:pt x="0" y="1166380"/>
                  <a:pt x="1166380" y="0"/>
                  <a:pt x="260518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20">
            <a:extLst>
              <a:ext uri="{FF2B5EF4-FFF2-40B4-BE49-F238E27FC236}">
                <a16:creationId xmlns:a16="http://schemas.microsoft.com/office/drawing/2014/main" id="{E8EA24D0-C854-4AA8-B8FD-D252660D8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99731" y="1"/>
            <a:ext cx="4208478" cy="3678281"/>
          </a:xfrm>
          <a:custGeom>
            <a:avLst/>
            <a:gdLst>
              <a:gd name="connsiteX0" fmla="*/ 711074 w 4208478"/>
              <a:gd name="connsiteY0" fmla="*/ 0 h 3678281"/>
              <a:gd name="connsiteX1" fmla="*/ 3497404 w 4208478"/>
              <a:gd name="connsiteY1" fmla="*/ 0 h 3678281"/>
              <a:gd name="connsiteX2" fmla="*/ 3592161 w 4208478"/>
              <a:gd name="connsiteY2" fmla="*/ 86120 h 3678281"/>
              <a:gd name="connsiteX3" fmla="*/ 4208478 w 4208478"/>
              <a:gd name="connsiteY3" fmla="*/ 1574042 h 3678281"/>
              <a:gd name="connsiteX4" fmla="*/ 2104239 w 4208478"/>
              <a:gd name="connsiteY4" fmla="*/ 3678281 h 3678281"/>
              <a:gd name="connsiteX5" fmla="*/ 0 w 4208478"/>
              <a:gd name="connsiteY5" fmla="*/ 1574042 h 3678281"/>
              <a:gd name="connsiteX6" fmla="*/ 616318 w 4208478"/>
              <a:gd name="connsiteY6" fmla="*/ 86120 h 367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08478" h="3678281">
                <a:moveTo>
                  <a:pt x="711074" y="0"/>
                </a:moveTo>
                <a:lnTo>
                  <a:pt x="3497404" y="0"/>
                </a:lnTo>
                <a:lnTo>
                  <a:pt x="3592161" y="86120"/>
                </a:lnTo>
                <a:cubicBezTo>
                  <a:pt x="3972953" y="466913"/>
                  <a:pt x="4208478" y="992973"/>
                  <a:pt x="4208478" y="1574042"/>
                </a:cubicBezTo>
                <a:cubicBezTo>
                  <a:pt x="4208478" y="2736181"/>
                  <a:pt x="3266378" y="3678281"/>
                  <a:pt x="2104239" y="3678281"/>
                </a:cubicBezTo>
                <a:cubicBezTo>
                  <a:pt x="942100" y="3678281"/>
                  <a:pt x="0" y="2736181"/>
                  <a:pt x="0" y="1574042"/>
                </a:cubicBezTo>
                <a:cubicBezTo>
                  <a:pt x="0" y="992973"/>
                  <a:pt x="235525" y="466913"/>
                  <a:pt x="616318" y="8612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Icon&#10;&#10;Description automatically generated">
            <a:extLst>
              <a:ext uri="{FF2B5EF4-FFF2-40B4-BE49-F238E27FC236}">
                <a16:creationId xmlns:a16="http://schemas.microsoft.com/office/drawing/2014/main" id="{905F178E-0647-44D5-8611-DCD2FB756F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6700" y="270180"/>
            <a:ext cx="2614538" cy="2709367"/>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8" name="Picture 7" descr="Icon&#10;&#10;Description automatically generated">
            <a:extLst>
              <a:ext uri="{FF2B5EF4-FFF2-40B4-BE49-F238E27FC236}">
                <a16:creationId xmlns:a16="http://schemas.microsoft.com/office/drawing/2014/main" id="{8F6264C7-6E52-48BB-8B81-19D88E2BB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8285" y="3884066"/>
            <a:ext cx="2567230" cy="2567230"/>
          </a:xfrm>
          <a:custGeom>
            <a:avLst/>
            <a:gdLst/>
            <a:ahLst/>
            <a:cxnLst/>
            <a:rect l="l" t="t" r="r" b="b"/>
            <a:pathLst>
              <a:path w="2833631" h="2677010">
                <a:moveTo>
                  <a:pt x="49418" y="0"/>
                </a:moveTo>
                <a:lnTo>
                  <a:pt x="2784213" y="0"/>
                </a:lnTo>
                <a:cubicBezTo>
                  <a:pt x="2811506" y="0"/>
                  <a:pt x="2833631" y="22125"/>
                  <a:pt x="2833631" y="49418"/>
                </a:cubicBezTo>
                <a:lnTo>
                  <a:pt x="2833631" y="2627592"/>
                </a:lnTo>
                <a:cubicBezTo>
                  <a:pt x="2833631" y="2654885"/>
                  <a:pt x="2811506" y="2677010"/>
                  <a:pt x="2784213" y="2677010"/>
                </a:cubicBezTo>
                <a:lnTo>
                  <a:pt x="49418" y="2677010"/>
                </a:lnTo>
                <a:cubicBezTo>
                  <a:pt x="22125" y="2677010"/>
                  <a:pt x="0" y="2654885"/>
                  <a:pt x="0" y="2627592"/>
                </a:cubicBezTo>
                <a:lnTo>
                  <a:pt x="0" y="49418"/>
                </a:lnTo>
                <a:cubicBezTo>
                  <a:pt x="0" y="22125"/>
                  <a:pt x="22125" y="0"/>
                  <a:pt x="49418" y="0"/>
                </a:cubicBezTo>
                <a:close/>
              </a:path>
            </a:pathLst>
          </a:custGeom>
        </p:spPr>
      </p:pic>
      <p:pic>
        <p:nvPicPr>
          <p:cNvPr id="27" name="Picture 26" descr="Icon&#10;&#10;Description automatically generated">
            <a:extLst>
              <a:ext uri="{FF2B5EF4-FFF2-40B4-BE49-F238E27FC236}">
                <a16:creationId xmlns:a16="http://schemas.microsoft.com/office/drawing/2014/main" id="{8B21C8A8-B9E2-4602-861D-9BFAA2452D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90" y="6032459"/>
            <a:ext cx="596919" cy="623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60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4AAE16-3D87-4E9F-A484-DA25A69F1AD4}"/>
              </a:ext>
            </a:extLst>
          </p:cNvPr>
          <p:cNvSpPr>
            <a:spLocks noGrp="1"/>
          </p:cNvSpPr>
          <p:nvPr>
            <p:ph type="title"/>
          </p:nvPr>
        </p:nvSpPr>
        <p:spPr>
          <a:xfrm>
            <a:off x="697946" y="4836904"/>
            <a:ext cx="10592174" cy="1000655"/>
          </a:xfrm>
        </p:spPr>
        <p:txBody>
          <a:bodyPr vert="horz" lIns="91440" tIns="45720" rIns="91440" bIns="45720" rtlCol="0" anchor="t">
            <a:normAutofit/>
          </a:bodyPr>
          <a:lstStyle/>
          <a:p>
            <a:pPr algn="ctr"/>
            <a:r>
              <a:rPr lang="en-US" sz="4800">
                <a:solidFill>
                  <a:schemeClr val="tx2"/>
                </a:solidFill>
              </a:rPr>
              <a:t>Lệnh và t</a:t>
            </a:r>
            <a:r>
              <a:rPr lang="vi-VN" sz="4800">
                <a:solidFill>
                  <a:schemeClr val="tx2"/>
                </a:solidFill>
              </a:rPr>
              <a:t>ư</a:t>
            </a:r>
            <a:r>
              <a:rPr lang="en-US" sz="4800">
                <a:solidFill>
                  <a:schemeClr val="tx2"/>
                </a:solidFill>
              </a:rPr>
              <a:t>ơng tác ng</a:t>
            </a:r>
            <a:r>
              <a:rPr lang="vi-VN" sz="4800">
                <a:solidFill>
                  <a:schemeClr val="tx2"/>
                </a:solidFill>
              </a:rPr>
              <a:t>ư</a:t>
            </a:r>
            <a:r>
              <a:rPr lang="en-US" sz="4800">
                <a:solidFill>
                  <a:schemeClr val="tx2"/>
                </a:solidFill>
              </a:rPr>
              <a:t>ời dùng</a:t>
            </a:r>
          </a:p>
        </p:txBody>
      </p:sp>
      <p:pic>
        <p:nvPicPr>
          <p:cNvPr id="5" name="Picture 4" descr="A picture containing text&#10;&#10;Description automatically generated">
            <a:extLst>
              <a:ext uri="{FF2B5EF4-FFF2-40B4-BE49-F238E27FC236}">
                <a16:creationId xmlns:a16="http://schemas.microsoft.com/office/drawing/2014/main" id="{9F568A99-CE2B-42AD-AAC7-3732BADA09F9}"/>
              </a:ext>
            </a:extLst>
          </p:cNvPr>
          <p:cNvPicPr>
            <a:picLocks noChangeAspect="1"/>
          </p:cNvPicPr>
          <p:nvPr/>
        </p:nvPicPr>
        <p:blipFill rotWithShape="1">
          <a:blip r:embed="rId2">
            <a:extLst>
              <a:ext uri="{28A0092B-C50C-407E-A947-70E740481C1C}">
                <a14:useLocalDpi xmlns:a14="http://schemas.microsoft.com/office/drawing/2010/main" val="0"/>
              </a:ext>
            </a:extLst>
          </a:blip>
          <a:srcRect t="32088" b="16091"/>
          <a:stretch/>
        </p:blipFill>
        <p:spPr>
          <a:xfrm>
            <a:off x="-1" y="10"/>
            <a:ext cx="12192001" cy="4201449"/>
          </a:xfrm>
          <a:prstGeom prst="rect">
            <a:avLst/>
          </a:prstGeom>
        </p:spPr>
      </p:pic>
      <p:grpSp>
        <p:nvGrpSpPr>
          <p:cNvPr id="23" name="Group 22">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24" name="Freeform: Shape 23">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pic>
        <p:nvPicPr>
          <p:cNvPr id="16" name="Picture 15" descr="Icon&#10;&#10;Description automatically generated">
            <a:extLst>
              <a:ext uri="{FF2B5EF4-FFF2-40B4-BE49-F238E27FC236}">
                <a16:creationId xmlns:a16="http://schemas.microsoft.com/office/drawing/2014/main" id="{FF6743C2-9506-44A4-AC48-B95CE33A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1154659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08000" y="127001"/>
            <a:ext cx="3505200" cy="646331"/>
          </a:xfrm>
          <a:prstGeom prst="rect">
            <a:avLst/>
          </a:prstGeom>
        </p:spPr>
        <p:txBody>
          <a:bodyPr wrap="square" lIns="0" tIns="0" rIns="0" bIns="0" rtlCol="0" anchor="t">
            <a:spAutoFit/>
          </a:bodyPr>
          <a:lstStyle/>
          <a:p>
            <a:pPr>
              <a:lnSpc>
                <a:spcPts val="5867"/>
              </a:lnSpc>
            </a:pPr>
            <a:r>
              <a:rPr lang="en-US" sz="2667">
                <a:solidFill>
                  <a:srgbClr val="09427D"/>
                </a:solidFill>
                <a:latin typeface="SVN-Aptima" panose="02040603050506020204" pitchFamily="18" charset="0"/>
              </a:rPr>
              <a:t>Các câu lệnh phổ biến</a:t>
            </a:r>
          </a:p>
        </p:txBody>
      </p:sp>
      <p:grpSp>
        <p:nvGrpSpPr>
          <p:cNvPr id="5" name="Group 4">
            <a:extLst>
              <a:ext uri="{FF2B5EF4-FFF2-40B4-BE49-F238E27FC236}">
                <a16:creationId xmlns:a16="http://schemas.microsoft.com/office/drawing/2014/main" id="{87F7FF92-C33B-4871-9FBB-F1F503747239}"/>
              </a:ext>
            </a:extLst>
          </p:cNvPr>
          <p:cNvGrpSpPr/>
          <p:nvPr/>
        </p:nvGrpSpPr>
        <p:grpSpPr>
          <a:xfrm>
            <a:off x="761336" y="926435"/>
            <a:ext cx="11125200" cy="5384800"/>
            <a:chOff x="596412" y="984738"/>
            <a:chExt cx="10261890" cy="4603918"/>
          </a:xfrm>
        </p:grpSpPr>
        <p:pic>
          <p:nvPicPr>
            <p:cNvPr id="6" name="Picture 5">
              <a:extLst>
                <a:ext uri="{FF2B5EF4-FFF2-40B4-BE49-F238E27FC236}">
                  <a16:creationId xmlns:a16="http://schemas.microsoft.com/office/drawing/2014/main" id="{18A65BBC-D5A7-431C-9846-8A690BB87F87}"/>
                </a:ext>
              </a:extLst>
            </p:cNvPr>
            <p:cNvPicPr>
              <a:picLocks noChangeAspect="1"/>
            </p:cNvPicPr>
            <p:nvPr/>
          </p:nvPicPr>
          <p:blipFill>
            <a:blip r:embed="rId2"/>
            <a:stretch>
              <a:fillRect/>
            </a:stretch>
          </p:blipFill>
          <p:spPr>
            <a:xfrm>
              <a:off x="596412" y="984738"/>
              <a:ext cx="5218234" cy="4603918"/>
            </a:xfrm>
            <a:prstGeom prst="rect">
              <a:avLst/>
            </a:prstGeom>
          </p:spPr>
        </p:pic>
        <p:pic>
          <p:nvPicPr>
            <p:cNvPr id="7" name="Picture 6">
              <a:extLst>
                <a:ext uri="{FF2B5EF4-FFF2-40B4-BE49-F238E27FC236}">
                  <a16:creationId xmlns:a16="http://schemas.microsoft.com/office/drawing/2014/main" id="{9B3C0840-777F-4966-9C61-2F7246A50424}"/>
                </a:ext>
              </a:extLst>
            </p:cNvPr>
            <p:cNvPicPr>
              <a:picLocks noChangeAspect="1"/>
            </p:cNvPicPr>
            <p:nvPr/>
          </p:nvPicPr>
          <p:blipFill>
            <a:blip r:embed="rId3"/>
            <a:stretch>
              <a:fillRect/>
            </a:stretch>
          </p:blipFill>
          <p:spPr>
            <a:xfrm>
              <a:off x="5578959" y="984738"/>
              <a:ext cx="5279343" cy="4603918"/>
            </a:xfrm>
            <a:prstGeom prst="rect">
              <a:avLst/>
            </a:prstGeom>
          </p:spPr>
        </p:pic>
      </p:grpSp>
      <p:pic>
        <p:nvPicPr>
          <p:cNvPr id="10" name="Picture 2" descr="eb automation testing sử dụng RemoteWebDriver của Selenium ...">
            <a:extLst>
              <a:ext uri="{FF2B5EF4-FFF2-40B4-BE49-F238E27FC236}">
                <a16:creationId xmlns:a16="http://schemas.microsoft.com/office/drawing/2014/main" id="{EE3A4726-C642-4602-8CB2-66C4EC198E0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264" y="5981700"/>
            <a:ext cx="659071" cy="65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0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using a computer&#10;&#10;Description automatically generated">
            <a:extLst>
              <a:ext uri="{FF2B5EF4-FFF2-40B4-BE49-F238E27FC236}">
                <a16:creationId xmlns:a16="http://schemas.microsoft.com/office/drawing/2014/main" id="{C80AEEE7-32D0-44E0-8BEE-784DC56B8097}"/>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15730"/>
          <a:stretch/>
        </p:blipFill>
        <p:spPr>
          <a:xfrm>
            <a:off x="20" y="1"/>
            <a:ext cx="12191980" cy="6857999"/>
          </a:xfrm>
          <a:prstGeom prst="rect">
            <a:avLst/>
          </a:prstGeom>
        </p:spPr>
      </p:pic>
      <p:sp>
        <p:nvSpPr>
          <p:cNvPr id="5" name="Title 1">
            <a:extLst>
              <a:ext uri="{FF2B5EF4-FFF2-40B4-BE49-F238E27FC236}">
                <a16:creationId xmlns:a16="http://schemas.microsoft.com/office/drawing/2014/main" id="{AF90DCB5-591C-474B-8553-722AF5F1F7A4}"/>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latin typeface="SVN-Aptima" panose="02040603050506020204" pitchFamily="18" charset="0"/>
              </a:rPr>
              <a:t>Một số tương tác trong Selenium Webdriver</a:t>
            </a:r>
          </a:p>
        </p:txBody>
      </p:sp>
      <p:pic>
        <p:nvPicPr>
          <p:cNvPr id="11" name="Picture 10" descr="Icon&#10;&#10;Description automatically generated">
            <a:extLst>
              <a:ext uri="{FF2B5EF4-FFF2-40B4-BE49-F238E27FC236}">
                <a16:creationId xmlns:a16="http://schemas.microsoft.com/office/drawing/2014/main" id="{985DEFE0-54FF-4305-BB75-06B0FC4C3D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334082580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3FA5708-F4B9-48AA-81A9-086C751DC58F}"/>
              </a:ext>
            </a:extLst>
          </p:cNvPr>
          <p:cNvSpPr txBox="1"/>
          <p:nvPr/>
        </p:nvSpPr>
        <p:spPr>
          <a:xfrm>
            <a:off x="841248" y="256032"/>
            <a:ext cx="10506456" cy="101498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100" kern="1200">
                <a:solidFill>
                  <a:srgbClr val="2A421A"/>
                </a:solidFill>
                <a:latin typeface="+mj-lt"/>
                <a:ea typeface="+mj-ea"/>
                <a:cs typeface="+mj-cs"/>
              </a:rPr>
              <a:t>Selenium Webdriver hỗ trợ các thao tác người dùng lên website, một số thao tác như:</a:t>
            </a:r>
          </a:p>
        </p:txBody>
      </p:sp>
      <p:sp>
        <p:nvSpPr>
          <p:cNvPr id="14"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8" name="TextBox 4">
            <a:extLst>
              <a:ext uri="{FF2B5EF4-FFF2-40B4-BE49-F238E27FC236}">
                <a16:creationId xmlns:a16="http://schemas.microsoft.com/office/drawing/2014/main" id="{9EF44466-22B0-4E43-856A-8C62D861C6EC}"/>
              </a:ext>
            </a:extLst>
          </p:cNvPr>
          <p:cNvGraphicFramePr/>
          <p:nvPr>
            <p:extLst>
              <p:ext uri="{D42A27DB-BD31-4B8C-83A1-F6EECF244321}">
                <p14:modId xmlns:p14="http://schemas.microsoft.com/office/powerpoint/2010/main" val="1179159165"/>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Icon&#10;&#10;Description automatically generated">
            <a:extLst>
              <a:ext uri="{FF2B5EF4-FFF2-40B4-BE49-F238E27FC236}">
                <a16:creationId xmlns:a16="http://schemas.microsoft.com/office/drawing/2014/main" id="{FD1EC881-0DC1-488E-BBCF-53255AF6FD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97335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75" name="Rectangle 74">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500"/>
            <a:ext cx="12191998" cy="6858000"/>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5" y="-1500"/>
            <a:ext cx="8119933" cy="6858001"/>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D0659F6-0853-468D-B1B2-44FDBE98B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72" y="-3000"/>
            <a:ext cx="12201265" cy="6859501"/>
          </a:xfrm>
          <a:prstGeom prst="rect">
            <a:avLst/>
          </a:prstGeom>
          <a:gradFill>
            <a:gsLst>
              <a:gs pos="0">
                <a:srgbClr val="000000">
                  <a:alpha val="71765"/>
                </a:srgbClr>
              </a:gs>
              <a:gs pos="100000">
                <a:schemeClr val="accent1">
                  <a:alpha val="24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8536" y="0"/>
            <a:ext cx="11718098" cy="6858000"/>
          </a:xfrm>
          <a:prstGeom prst="rect">
            <a:avLst/>
          </a:prstGeom>
          <a:gradFill>
            <a:gsLst>
              <a:gs pos="19000">
                <a:srgbClr val="000000">
                  <a:alpha val="62000"/>
                </a:srgbClr>
              </a:gs>
              <a:gs pos="100000">
                <a:schemeClr val="accent1">
                  <a:lumMod val="75000"/>
                  <a:alpha val="44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F17F714-12EF-4F18-BE72-A7ADE1D4D571}"/>
              </a:ext>
            </a:extLst>
          </p:cNvPr>
          <p:cNvSpPr>
            <a:spLocks noGrp="1"/>
          </p:cNvSpPr>
          <p:nvPr>
            <p:ph type="title"/>
          </p:nvPr>
        </p:nvSpPr>
        <p:spPr>
          <a:xfrm>
            <a:off x="1142639" y="561203"/>
            <a:ext cx="9932691" cy="1165996"/>
          </a:xfrm>
        </p:spPr>
        <p:txBody>
          <a:bodyPr vert="horz" lIns="91440" tIns="45720" rIns="91440" bIns="45720" rtlCol="0" anchor="b">
            <a:normAutofit/>
          </a:bodyPr>
          <a:lstStyle/>
          <a:p>
            <a:pPr algn="ctr"/>
            <a:r>
              <a:rPr lang="en-US" sz="4800" b="1">
                <a:solidFill>
                  <a:srgbClr val="FFFFFF"/>
                </a:solidFill>
                <a:latin typeface="SVN-Aptima" panose="02040603050506020204" pitchFamily="18" charset="0"/>
              </a:rPr>
              <a:t>Cài đặt Selenium Webdriver</a:t>
            </a:r>
          </a:p>
        </p:txBody>
      </p:sp>
      <p:sp>
        <p:nvSpPr>
          <p:cNvPr id="83" name="Rectangle 82">
            <a:extLst>
              <a:ext uri="{FF2B5EF4-FFF2-40B4-BE49-F238E27FC236}">
                <a16:creationId xmlns:a16="http://schemas.microsoft.com/office/drawing/2014/main" id="{977ACDD7-882D-4B81-A213-84C82B96B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2888341"/>
            <a:ext cx="12203819" cy="3968158"/>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ava Icon Images #201804 - Free Icons Library">
            <a:extLst>
              <a:ext uri="{FF2B5EF4-FFF2-40B4-BE49-F238E27FC236}">
                <a16:creationId xmlns:a16="http://schemas.microsoft.com/office/drawing/2014/main" id="{9B92EC4C-ED20-4B2E-9254-A14AF83F93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05022" y="2133758"/>
            <a:ext cx="3235692" cy="32356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5EB6CFD-72BE-4149-BC4F-A2947C3D5D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8544" y="2288402"/>
            <a:ext cx="3235849" cy="3235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con&#10;&#10;Description automatically generated">
            <a:extLst>
              <a:ext uri="{FF2B5EF4-FFF2-40B4-BE49-F238E27FC236}">
                <a16:creationId xmlns:a16="http://schemas.microsoft.com/office/drawing/2014/main" id="{EDB5EF0B-E407-45A9-8291-E75026D29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136745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Laptop - Windows menu">
                <a:extLst>
                  <a:ext uri="{FF2B5EF4-FFF2-40B4-BE49-F238E27FC236}">
                    <a16:creationId xmlns:a16="http://schemas.microsoft.com/office/drawing/2014/main" id="{359A41F1-9314-4BE9-AA7C-EA72F63C6D5E}"/>
                  </a:ext>
                </a:extLst>
              </p:cNvPr>
              <p:cNvGraphicFramePr>
                <a:graphicFrameLocks noChangeAspect="1"/>
              </p:cNvGraphicFramePr>
              <p:nvPr>
                <p:extLst>
                  <p:ext uri="{D42A27DB-BD31-4B8C-83A1-F6EECF244321}">
                    <p14:modId xmlns:p14="http://schemas.microsoft.com/office/powerpoint/2010/main" val="644951607"/>
                  </p:ext>
                </p:extLst>
              </p:nvPr>
            </p:nvGraphicFramePr>
            <p:xfrm>
              <a:off x="1210452" y="1468904"/>
              <a:ext cx="2347673" cy="1960096"/>
            </p:xfrm>
            <a:graphic>
              <a:graphicData uri="http://schemas.microsoft.com/office/drawing/2017/model3d">
                <am3d:model3d r:embed="rId2">
                  <am3d:spPr>
                    <a:xfrm>
                      <a:off x="0" y="0"/>
                      <a:ext cx="2347673" cy="1960096"/>
                    </a:xfrm>
                    <a:prstGeom prst="rect">
                      <a:avLst/>
                    </a:prstGeom>
                  </am3d:spPr>
                  <am3d:camera>
                    <am3d:pos x="0" y="0" z="70664418"/>
                    <am3d:up dx="0" dy="36000000" dz="0"/>
                    <am3d:lookAt x="0" y="0" z="0"/>
                    <am3d:perspective fov="2700000"/>
                  </am3d:camera>
                  <am3d:trans>
                    <am3d:meterPerModelUnit n="3427928" d="1000000"/>
                    <am3d:preTrans dx="952605" dy="-10635068" dz="3626282"/>
                    <am3d:scale>
                      <am3d:sx n="1000000" d="1000000"/>
                      <am3d:sy n="1000000" d="1000000"/>
                      <am3d:sz n="1000000" d="1000000"/>
                    </am3d:scale>
                    <am3d:rot ax="1623653" ay="3446718" az="1397783"/>
                    <am3d:postTrans dx="0" dy="0" dz="0"/>
                  </am3d:trans>
                  <am3d:raster rName="Office3DRenderer" rVer="16.0.8326">
                    <am3d:blip r:embed="rId3"/>
                  </am3d:raster>
                  <am3d:objViewport viewportSz="2498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Laptop - Windows menu">
                <a:extLst>
                  <a:ext uri="{FF2B5EF4-FFF2-40B4-BE49-F238E27FC236}">
                    <a16:creationId xmlns:a16="http://schemas.microsoft.com/office/drawing/2014/main" id="{359A41F1-9314-4BE9-AA7C-EA72F63C6D5E}"/>
                  </a:ext>
                </a:extLst>
              </p:cNvPr>
              <p:cNvPicPr>
                <a:picLocks noGrp="1" noRot="1" noChangeAspect="1" noMove="1" noResize="1" noEditPoints="1" noAdjustHandles="1" noChangeArrowheads="1" noChangeShapeType="1" noCrop="1"/>
              </p:cNvPicPr>
              <p:nvPr/>
            </p:nvPicPr>
            <p:blipFill>
              <a:blip r:embed="rId3"/>
              <a:stretch>
                <a:fillRect/>
              </a:stretch>
            </p:blipFill>
            <p:spPr>
              <a:xfrm>
                <a:off x="1210452" y="1468904"/>
                <a:ext cx="2347673" cy="196009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File folder with contents">
                <a:extLst>
                  <a:ext uri="{FF2B5EF4-FFF2-40B4-BE49-F238E27FC236}">
                    <a16:creationId xmlns:a16="http://schemas.microsoft.com/office/drawing/2014/main" id="{F51811EE-E0F6-46D8-8979-1F70D3126432}"/>
                  </a:ext>
                </a:extLst>
              </p:cNvPr>
              <p:cNvGraphicFramePr>
                <a:graphicFrameLocks noChangeAspect="1"/>
              </p:cNvGraphicFramePr>
              <p:nvPr>
                <p:extLst>
                  <p:ext uri="{D42A27DB-BD31-4B8C-83A1-F6EECF244321}">
                    <p14:modId xmlns:p14="http://schemas.microsoft.com/office/powerpoint/2010/main" val="1660699578"/>
                  </p:ext>
                </p:extLst>
              </p:nvPr>
            </p:nvGraphicFramePr>
            <p:xfrm>
              <a:off x="4887803" y="1507123"/>
              <a:ext cx="1982897" cy="2089428"/>
            </p:xfrm>
            <a:graphic>
              <a:graphicData uri="http://schemas.microsoft.com/office/drawing/2017/model3d">
                <am3d:model3d r:embed="rId4">
                  <am3d:spPr>
                    <a:xfrm>
                      <a:off x="0" y="0"/>
                      <a:ext cx="1982897" cy="2089428"/>
                    </a:xfrm>
                    <a:prstGeom prst="rect">
                      <a:avLst/>
                    </a:prstGeom>
                  </am3d:spPr>
                  <am3d:camera>
                    <am3d:pos x="0" y="0" z="61547015"/>
                    <am3d:up dx="0" dy="36000000" dz="0"/>
                    <am3d:lookAt x="0" y="0" z="0"/>
                    <am3d:perspective fov="2700000"/>
                  </am3d:camera>
                  <am3d:trans>
                    <am3d:meterPerModelUnit n="5746901" d="1000000"/>
                    <am3d:preTrans dx="0" dy="-13710234" dz="362805"/>
                    <am3d:scale>
                      <am3d:sx n="1000000" d="1000000"/>
                      <am3d:sy n="1000000" d="1000000"/>
                      <am3d:sz n="1000000" d="1000000"/>
                    </am3d:scale>
                    <am3d:rot ax="8795354" ay="3049974" az="9174814"/>
                    <am3d:postTrans dx="0" dy="0" dz="0"/>
                  </am3d:trans>
                  <am3d:raster rName="Office3DRenderer" rVer="16.0.8326">
                    <am3d:blip r:embed="rId5"/>
                  </am3d:raster>
                  <am3d:objViewport viewportSz="24472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File folder with contents">
                <a:extLst>
                  <a:ext uri="{FF2B5EF4-FFF2-40B4-BE49-F238E27FC236}">
                    <a16:creationId xmlns:a16="http://schemas.microsoft.com/office/drawing/2014/main" id="{F51811EE-E0F6-46D8-8979-1F70D3126432}"/>
                  </a:ext>
                </a:extLst>
              </p:cNvPr>
              <p:cNvPicPr>
                <a:picLocks noGrp="1" noRot="1" noChangeAspect="1" noMove="1" noResize="1" noEditPoints="1" noAdjustHandles="1" noChangeArrowheads="1" noChangeShapeType="1" noCrop="1"/>
              </p:cNvPicPr>
              <p:nvPr/>
            </p:nvPicPr>
            <p:blipFill>
              <a:blip r:embed="rId5"/>
              <a:stretch>
                <a:fillRect/>
              </a:stretch>
            </p:blipFill>
            <p:spPr>
              <a:xfrm>
                <a:off x="4887803" y="1507123"/>
                <a:ext cx="1982897" cy="2089428"/>
              </a:xfrm>
              <a:prstGeom prst="rect">
                <a:avLst/>
              </a:prstGeom>
            </p:spPr>
          </p:pic>
        </mc:Fallback>
      </mc:AlternateContent>
      <p:sp>
        <p:nvSpPr>
          <p:cNvPr id="8" name="Rectangle 7">
            <a:extLst>
              <a:ext uri="{FF2B5EF4-FFF2-40B4-BE49-F238E27FC236}">
                <a16:creationId xmlns:a16="http://schemas.microsoft.com/office/drawing/2014/main" id="{79702CC0-D2AA-47E8-90CA-D9D23AA69CE1}"/>
              </a:ext>
            </a:extLst>
          </p:cNvPr>
          <p:cNvSpPr/>
          <p:nvPr/>
        </p:nvSpPr>
        <p:spPr>
          <a:xfrm>
            <a:off x="872289" y="3622998"/>
            <a:ext cx="3325275" cy="1200329"/>
          </a:xfrm>
          <a:prstGeom prst="rect">
            <a:avLst/>
          </a:prstGeom>
        </p:spPr>
        <p:txBody>
          <a:bodyPr wrap="square">
            <a:spAutoFit/>
          </a:bodyPr>
          <a:lstStyle/>
          <a:p>
            <a:r>
              <a:rPr lang="vi-VN">
                <a:solidFill>
                  <a:schemeClr val="bg2">
                    <a:lumMod val="25000"/>
                  </a:schemeClr>
                </a:solidFill>
                <a:latin typeface="Open Sans"/>
              </a:rPr>
              <a:t>Một máy tính đã cài sẵn môi trường phát triển Java (JRE, JDK) và một bộ IDE để soạn thảo code (Eclipse, </a:t>
            </a:r>
            <a:r>
              <a:rPr lang="en-US">
                <a:solidFill>
                  <a:schemeClr val="bg2">
                    <a:lumMod val="25000"/>
                  </a:schemeClr>
                </a:solidFill>
                <a:latin typeface="Open Sans"/>
              </a:rPr>
              <a:t>IJ,</a:t>
            </a:r>
            <a:r>
              <a:rPr lang="vi-VN">
                <a:solidFill>
                  <a:schemeClr val="bg2">
                    <a:lumMod val="25000"/>
                  </a:schemeClr>
                </a:solidFill>
                <a:latin typeface="Open Sans"/>
              </a:rPr>
              <a:t> v.v...)</a:t>
            </a:r>
            <a:endParaRPr lang="vi-VN" b="0" i="0">
              <a:solidFill>
                <a:schemeClr val="bg2">
                  <a:lumMod val="25000"/>
                </a:schemeClr>
              </a:solidFill>
              <a:effectLst/>
              <a:latin typeface="Open Sans"/>
            </a:endParaRPr>
          </a:p>
        </p:txBody>
      </p:sp>
      <p:sp>
        <p:nvSpPr>
          <p:cNvPr id="9" name="Rectangle 8">
            <a:extLst>
              <a:ext uri="{FF2B5EF4-FFF2-40B4-BE49-F238E27FC236}">
                <a16:creationId xmlns:a16="http://schemas.microsoft.com/office/drawing/2014/main" id="{6A56C15F-885C-4B3A-9508-121A480F3EE8}"/>
              </a:ext>
            </a:extLst>
          </p:cNvPr>
          <p:cNvSpPr/>
          <p:nvPr/>
        </p:nvSpPr>
        <p:spPr>
          <a:xfrm>
            <a:off x="4483100" y="3596551"/>
            <a:ext cx="3511338" cy="2308324"/>
          </a:xfrm>
          <a:prstGeom prst="rect">
            <a:avLst/>
          </a:prstGeom>
        </p:spPr>
        <p:txBody>
          <a:bodyPr wrap="square">
            <a:spAutoFit/>
          </a:bodyPr>
          <a:lstStyle/>
          <a:p>
            <a:r>
              <a:rPr lang="en-US">
                <a:solidFill>
                  <a:schemeClr val="bg2">
                    <a:lumMod val="25000"/>
                  </a:schemeClr>
                </a:solidFill>
                <a:latin typeface="Open Sans"/>
              </a:rPr>
              <a:t>- </a:t>
            </a:r>
            <a:r>
              <a:rPr lang="vi-VN">
                <a:solidFill>
                  <a:schemeClr val="bg2">
                    <a:lumMod val="25000"/>
                  </a:schemeClr>
                </a:solidFill>
                <a:latin typeface="Open Sans"/>
              </a:rPr>
              <a:t>Một TestFramework để tổ chức Script kiểm thử (TestNG, JUnit)</a:t>
            </a:r>
          </a:p>
          <a:p>
            <a:r>
              <a:rPr lang="en-US">
                <a:solidFill>
                  <a:schemeClr val="bg2">
                    <a:lumMod val="25000"/>
                  </a:schemeClr>
                </a:solidFill>
                <a:latin typeface="Open Sans"/>
              </a:rPr>
              <a:t>- </a:t>
            </a:r>
            <a:r>
              <a:rPr lang="vi-VN">
                <a:solidFill>
                  <a:schemeClr val="bg2">
                    <a:lumMod val="25000"/>
                  </a:schemeClr>
                </a:solidFill>
                <a:latin typeface="Open Sans"/>
              </a:rPr>
              <a:t>Các Driver tương ứng với các trình duyệt (ChromeDriver, Firfox Driver v.v...).</a:t>
            </a:r>
          </a:p>
          <a:p>
            <a:r>
              <a:rPr lang="en-US">
                <a:solidFill>
                  <a:schemeClr val="bg2">
                    <a:lumMod val="25000"/>
                  </a:schemeClr>
                </a:solidFill>
                <a:latin typeface="Open Sans"/>
              </a:rPr>
              <a:t>- </a:t>
            </a:r>
            <a:r>
              <a:rPr lang="vi-VN">
                <a:solidFill>
                  <a:schemeClr val="bg2">
                    <a:lumMod val="25000"/>
                  </a:schemeClr>
                </a:solidFill>
                <a:latin typeface="Open Sans"/>
              </a:rPr>
              <a:t>Thư viện Selenium Webdriver cho Java (Tải trên trang Seleniumhq.org).</a:t>
            </a:r>
            <a:endParaRPr lang="en-US">
              <a:solidFill>
                <a:schemeClr val="bg2">
                  <a:lumMod val="25000"/>
                </a:schemeClr>
              </a:solidFill>
              <a:latin typeface="Open Sans"/>
            </a:endParaRPr>
          </a:p>
        </p:txBody>
      </p:sp>
      <p:sp>
        <p:nvSpPr>
          <p:cNvPr id="10" name="Rectangle 9">
            <a:extLst>
              <a:ext uri="{FF2B5EF4-FFF2-40B4-BE49-F238E27FC236}">
                <a16:creationId xmlns:a16="http://schemas.microsoft.com/office/drawing/2014/main" id="{EC366E1D-CB9B-4CAB-A4F8-8548B8FB8F69}"/>
              </a:ext>
            </a:extLst>
          </p:cNvPr>
          <p:cNvSpPr/>
          <p:nvPr/>
        </p:nvSpPr>
        <p:spPr>
          <a:xfrm>
            <a:off x="8599514" y="3632840"/>
            <a:ext cx="3048000" cy="1477328"/>
          </a:xfrm>
          <a:prstGeom prst="rect">
            <a:avLst/>
          </a:prstGeom>
        </p:spPr>
        <p:txBody>
          <a:bodyPr wrap="square">
            <a:spAutoFit/>
          </a:bodyPr>
          <a:lstStyle/>
          <a:p>
            <a:r>
              <a:rPr lang="vi-VN">
                <a:solidFill>
                  <a:schemeClr val="bg2">
                    <a:lumMod val="25000"/>
                  </a:schemeClr>
                </a:solidFill>
                <a:latin typeface="Open Sans"/>
              </a:rPr>
              <a:t>Cần phải biết cơ bản về Java (Lý thuyết lập trình hướng đối tượng, biến, toán tử, các cấu trúc điều kiện, cấu trúc lặp v.v...).</a:t>
            </a:r>
            <a:endParaRPr lang="en-US">
              <a:solidFill>
                <a:schemeClr val="bg2">
                  <a:lumMod val="25000"/>
                </a:schemeClr>
              </a:solidFill>
              <a:latin typeface="Open Sans"/>
            </a:endParaRPr>
          </a:p>
        </p:txBody>
      </p:sp>
      <p:pic>
        <p:nvPicPr>
          <p:cNvPr id="11" name="Picture 2" descr="Java Icon Images #201804 - Free Icons Library">
            <a:extLst>
              <a:ext uri="{FF2B5EF4-FFF2-40B4-BE49-F238E27FC236}">
                <a16:creationId xmlns:a16="http://schemas.microsoft.com/office/drawing/2014/main" id="{BFCA20AC-602E-47E9-A133-27AC1DB1CBC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078922" y="1546141"/>
            <a:ext cx="2089428" cy="20894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12CF8BC6-89C3-4B34-9EA9-E3C3647310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1392874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10;&#10;Description automatically generated">
            <a:extLst>
              <a:ext uri="{FF2B5EF4-FFF2-40B4-BE49-F238E27FC236}">
                <a16:creationId xmlns:a16="http://schemas.microsoft.com/office/drawing/2014/main" id="{7A490AEA-6919-49B4-B85C-29580537BC6D}"/>
              </a:ext>
            </a:extLst>
          </p:cNvPr>
          <p:cNvPicPr>
            <a:picLocks noChangeAspect="1"/>
          </p:cNvPicPr>
          <p:nvPr/>
        </p:nvPicPr>
        <p:blipFill rotWithShape="1">
          <a:blip r:embed="rId2">
            <a:extLst>
              <a:ext uri="{28A0092B-C50C-407E-A947-70E740481C1C}">
                <a14:useLocalDpi xmlns:a14="http://schemas.microsoft.com/office/drawing/2010/main" val="0"/>
              </a:ext>
            </a:extLst>
          </a:blip>
          <a:srcRect l="11883" r="9454"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3" name="Freeform: Shape 12">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EC852C87-A5BD-4749-B9B6-D3D49C609C7B}"/>
              </a:ext>
            </a:extLst>
          </p:cNvPr>
          <p:cNvSpPr/>
          <p:nvPr/>
        </p:nvSpPr>
        <p:spPr>
          <a:xfrm>
            <a:off x="477981" y="1617127"/>
            <a:ext cx="3758117" cy="27093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a:solidFill>
                  <a:srgbClr val="2A421A"/>
                </a:solidFill>
                <a:latin typeface="+mj-lt"/>
                <a:ea typeface="+mj-ea"/>
                <a:cs typeface="+mj-cs"/>
              </a:rPr>
              <a:t>HIỆN THỰC TESTSCRIPT VÀ THỰC HIỆN KIÊM THỬ</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Icon&#10;&#10;Description automatically generated">
            <a:extLst>
              <a:ext uri="{FF2B5EF4-FFF2-40B4-BE49-F238E27FC236}">
                <a16:creationId xmlns:a16="http://schemas.microsoft.com/office/drawing/2014/main" id="{A8EAD963-19AB-4E0F-BC22-9C8D75EBF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4116954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336BCB0-6DF9-4662-9BE4-A31DE761DAAA}"/>
              </a:ext>
            </a:extLst>
          </p:cNvPr>
          <p:cNvSpPr txBox="1"/>
          <p:nvPr/>
        </p:nvSpPr>
        <p:spPr>
          <a:xfrm>
            <a:off x="3045368" y="2043663"/>
            <a:ext cx="6105194" cy="20310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kern="1200">
                <a:solidFill>
                  <a:srgbClr val="FFFFFF"/>
                </a:solidFill>
                <a:latin typeface="+mj-lt"/>
                <a:ea typeface="+mj-ea"/>
                <a:cs typeface="+mj-cs"/>
              </a:rPr>
              <a:t>THANK YOU</a:t>
            </a:r>
          </a:p>
        </p:txBody>
      </p:sp>
      <p:pic>
        <p:nvPicPr>
          <p:cNvPr id="5" name="Picture 4" descr="Icon&#10;&#10;Description automatically generated">
            <a:extLst>
              <a:ext uri="{FF2B5EF4-FFF2-40B4-BE49-F238E27FC236}">
                <a16:creationId xmlns:a16="http://schemas.microsoft.com/office/drawing/2014/main" id="{C672AFCC-AB3F-4672-B7F4-357C3C2B4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75912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3180E-BFBB-4D29-B1DD-69D71F93EA0C}"/>
              </a:ext>
            </a:extLst>
          </p:cNvPr>
          <p:cNvSpPr>
            <a:spLocks noGrp="1"/>
          </p:cNvSpPr>
          <p:nvPr>
            <p:ph type="title"/>
          </p:nvPr>
        </p:nvSpPr>
        <p:spPr>
          <a:xfrm>
            <a:off x="838200" y="2723586"/>
            <a:ext cx="10515600" cy="717055"/>
          </a:xfrm>
        </p:spPr>
        <p:txBody>
          <a:bodyPr>
            <a:normAutofit/>
          </a:bodyPr>
          <a:lstStyle/>
          <a:p>
            <a:pPr algn="ctr"/>
            <a:r>
              <a:rPr lang="en-US">
                <a:solidFill>
                  <a:srgbClr val="2A421A"/>
                </a:solidFill>
                <a:latin typeface="SVN-Avo" panose="02040603050506020204" pitchFamily="18" charset="0"/>
              </a:rPr>
              <a:t>Nội dung trình bày</a:t>
            </a:r>
          </a:p>
        </p:txBody>
      </p:sp>
      <p:sp>
        <p:nvSpPr>
          <p:cNvPr id="6" name="TextBox 5">
            <a:extLst>
              <a:ext uri="{FF2B5EF4-FFF2-40B4-BE49-F238E27FC236}">
                <a16:creationId xmlns:a16="http://schemas.microsoft.com/office/drawing/2014/main" id="{040C1173-47CD-4D9A-9D47-65DDE4417F4F}"/>
              </a:ext>
            </a:extLst>
          </p:cNvPr>
          <p:cNvSpPr txBox="1"/>
          <p:nvPr/>
        </p:nvSpPr>
        <p:spPr>
          <a:xfrm>
            <a:off x="838200" y="1843950"/>
            <a:ext cx="10515600" cy="3170099"/>
          </a:xfrm>
          <a:prstGeom prst="rect">
            <a:avLst/>
          </a:prstGeom>
          <a:noFill/>
        </p:spPr>
        <p:txBody>
          <a:bodyPr wrap="square" rtlCol="0">
            <a:spAutoFit/>
          </a:bodyPr>
          <a:lstStyle/>
          <a:p>
            <a:r>
              <a:rPr lang="en-US" sz="2000">
                <a:solidFill>
                  <a:schemeClr val="tx1">
                    <a:lumMod val="85000"/>
                    <a:lumOff val="15000"/>
                  </a:schemeClr>
                </a:solidFill>
                <a:latin typeface="SVN-Avo" panose="02040603050506020204" pitchFamily="18" charset="0"/>
              </a:rPr>
              <a:t>Giới thiệu Selenium Webdriver</a:t>
            </a:r>
          </a:p>
          <a:p>
            <a:endParaRPr lang="en-US" sz="2000">
              <a:solidFill>
                <a:schemeClr val="tx1">
                  <a:lumMod val="85000"/>
                  <a:lumOff val="15000"/>
                </a:schemeClr>
              </a:solidFill>
              <a:latin typeface="SVN-Avo" panose="02040603050506020204" pitchFamily="18" charset="0"/>
            </a:endParaRPr>
          </a:p>
          <a:p>
            <a:r>
              <a:rPr lang="en-US" sz="2000">
                <a:solidFill>
                  <a:schemeClr val="tx1">
                    <a:lumMod val="85000"/>
                    <a:lumOff val="15000"/>
                  </a:schemeClr>
                </a:solidFill>
                <a:latin typeface="SVN-Avo" panose="02040603050506020204" pitchFamily="18" charset="0"/>
              </a:rPr>
              <a:t>Xác đinh phần tử trên website</a:t>
            </a:r>
          </a:p>
          <a:p>
            <a:endParaRPr lang="en-US" sz="2000">
              <a:solidFill>
                <a:schemeClr val="tx1">
                  <a:lumMod val="85000"/>
                  <a:lumOff val="15000"/>
                </a:schemeClr>
              </a:solidFill>
              <a:latin typeface="SVN-Avo" panose="02040603050506020204" pitchFamily="18" charset="0"/>
            </a:endParaRPr>
          </a:p>
          <a:p>
            <a:r>
              <a:rPr lang="en-US" sz="2000">
                <a:solidFill>
                  <a:schemeClr val="tx1">
                    <a:lumMod val="85000"/>
                    <a:lumOff val="15000"/>
                  </a:schemeClr>
                </a:solidFill>
                <a:latin typeface="SVN-Avo" panose="02040603050506020204" pitchFamily="18" charset="0"/>
              </a:rPr>
              <a:t>Lệnh và tương tác người dùng trong Selenium Webdriver</a:t>
            </a:r>
          </a:p>
          <a:p>
            <a:endParaRPr lang="en-US" sz="2000">
              <a:solidFill>
                <a:schemeClr val="tx1">
                  <a:lumMod val="85000"/>
                  <a:lumOff val="15000"/>
                </a:schemeClr>
              </a:solidFill>
              <a:latin typeface="SVN-Avo" panose="02040603050506020204" pitchFamily="18" charset="0"/>
            </a:endParaRPr>
          </a:p>
          <a:p>
            <a:r>
              <a:rPr lang="en-US" sz="2000">
                <a:solidFill>
                  <a:schemeClr val="tx1">
                    <a:lumMod val="85000"/>
                    <a:lumOff val="15000"/>
                  </a:schemeClr>
                </a:solidFill>
                <a:latin typeface="SVN-Avo" panose="02040603050506020204" pitchFamily="18" charset="0"/>
              </a:rPr>
              <a:t>Cài đặt Selenium</a:t>
            </a:r>
          </a:p>
          <a:p>
            <a:endParaRPr lang="en-US" sz="2000">
              <a:solidFill>
                <a:schemeClr val="tx1">
                  <a:lumMod val="85000"/>
                  <a:lumOff val="15000"/>
                </a:schemeClr>
              </a:solidFill>
              <a:latin typeface="SVN-Avo" panose="02040603050506020204" pitchFamily="18" charset="0"/>
            </a:endParaRPr>
          </a:p>
          <a:p>
            <a:r>
              <a:rPr lang="en-US" sz="2000">
                <a:solidFill>
                  <a:schemeClr val="tx1">
                    <a:lumMod val="85000"/>
                    <a:lumOff val="15000"/>
                  </a:schemeClr>
                </a:solidFill>
                <a:latin typeface="SVN-Avo" panose="02040603050506020204" pitchFamily="18" charset="0"/>
              </a:rPr>
              <a:t>Hiện thực testscript và thực hiện kiêm thử</a:t>
            </a:r>
          </a:p>
          <a:p>
            <a:endParaRPr lang="en-US" sz="2000">
              <a:solidFill>
                <a:schemeClr val="tx1">
                  <a:lumMod val="85000"/>
                  <a:lumOff val="15000"/>
                </a:schemeClr>
              </a:solidFill>
            </a:endParaRPr>
          </a:p>
        </p:txBody>
      </p:sp>
      <p:pic>
        <p:nvPicPr>
          <p:cNvPr id="7" name="Picture 6" descr="Icon&#10;&#10;Description automatically generated">
            <a:extLst>
              <a:ext uri="{FF2B5EF4-FFF2-40B4-BE49-F238E27FC236}">
                <a16:creationId xmlns:a16="http://schemas.microsoft.com/office/drawing/2014/main" id="{73FE6903-73CD-4693-A3FD-887EC9187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4976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 4.44444E-6 L 0 -0.31019 " pathEditMode="relative" rAng="0" ptsTypes="AA">
                                      <p:cBhvr>
                                        <p:cTn id="6" dur="2000" fill="hold"/>
                                        <p:tgtEl>
                                          <p:spTgt spid="2"/>
                                        </p:tgtEl>
                                        <p:attrNameLst>
                                          <p:attrName>ppt_x</p:attrName>
                                          <p:attrName>ppt_y</p:attrName>
                                        </p:attrNameLst>
                                      </p:cBhvr>
                                      <p:rCtr x="0" y="-1550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 shot of a computer keyboard&#10;&#10;Description automatically generated">
            <a:extLst>
              <a:ext uri="{FF2B5EF4-FFF2-40B4-BE49-F238E27FC236}">
                <a16:creationId xmlns:a16="http://schemas.microsoft.com/office/drawing/2014/main" id="{E50DA6F0-1D4E-4F55-88BA-8AA8F9269C3E}"/>
              </a:ext>
            </a:extLst>
          </p:cNvPr>
          <p:cNvPicPr>
            <a:picLocks noChangeAspect="1"/>
          </p:cNvPicPr>
          <p:nvPr/>
        </p:nvPicPr>
        <p:blipFill rotWithShape="1">
          <a:blip r:embed="rId2">
            <a:extLst>
              <a:ext uri="{28A0092B-C50C-407E-A947-70E740481C1C}">
                <a14:useLocalDpi xmlns:a14="http://schemas.microsoft.com/office/drawing/2010/main" val="0"/>
              </a:ext>
            </a:extLst>
          </a:blip>
          <a:srcRect l="2342" t="9091" r="21243"/>
          <a:stretch/>
        </p:blipFill>
        <p:spPr>
          <a:xfrm>
            <a:off x="3523488" y="10"/>
            <a:ext cx="8668512" cy="6857990"/>
          </a:xfrm>
          <a:prstGeom prst="rect">
            <a:avLst/>
          </a:prstGeom>
        </p:spPr>
      </p:pic>
      <p:sp>
        <p:nvSpPr>
          <p:cNvPr id="17" name="Rectangle 1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4AAE16-3D87-4E9F-A484-DA25A69F1AD4}"/>
              </a:ext>
            </a:extLst>
          </p:cNvPr>
          <p:cNvSpPr>
            <a:spLocks noGrp="1"/>
          </p:cNvSpPr>
          <p:nvPr>
            <p:ph type="title"/>
          </p:nvPr>
        </p:nvSpPr>
        <p:spPr>
          <a:xfrm>
            <a:off x="352145" y="3138993"/>
            <a:ext cx="5618019" cy="1297715"/>
          </a:xfrm>
        </p:spPr>
        <p:txBody>
          <a:bodyPr vert="horz" lIns="91440" tIns="45720" rIns="91440" bIns="45720" rtlCol="0" anchor="b">
            <a:normAutofit fontScale="90000"/>
          </a:bodyPr>
          <a:lstStyle/>
          <a:p>
            <a:r>
              <a:rPr lang="en-US" sz="4800">
                <a:solidFill>
                  <a:schemeClr val="accent1">
                    <a:lumMod val="50000"/>
                  </a:schemeClr>
                </a:solidFill>
                <a:latin typeface="SVN-Avo" panose="02040603050506020204" pitchFamily="18" charset="0"/>
              </a:rPr>
              <a:t>Giới thiệu về Selenium Webdriver</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Icon&#10;&#10;Description automatically generated">
            <a:extLst>
              <a:ext uri="{FF2B5EF4-FFF2-40B4-BE49-F238E27FC236}">
                <a16:creationId xmlns:a16="http://schemas.microsoft.com/office/drawing/2014/main" id="{FF6743C2-9506-44A4-AC48-B95CE33A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1843890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miling for the camera&#10;&#10;Description automatically generated">
            <a:extLst>
              <a:ext uri="{FF2B5EF4-FFF2-40B4-BE49-F238E27FC236}">
                <a16:creationId xmlns:a16="http://schemas.microsoft.com/office/drawing/2014/main" id="{8A3CBEF6-C29E-4C22-A811-F427943A7F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6095" y="494522"/>
            <a:ext cx="2370783" cy="237078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9E537D92-B62D-41A9-8FE6-5266F8E87652}"/>
              </a:ext>
            </a:extLst>
          </p:cNvPr>
          <p:cNvSpPr/>
          <p:nvPr/>
        </p:nvSpPr>
        <p:spPr>
          <a:xfrm>
            <a:off x="615121" y="494522"/>
            <a:ext cx="7958428" cy="1200329"/>
          </a:xfrm>
          <a:prstGeom prst="rect">
            <a:avLst/>
          </a:prstGeom>
        </p:spPr>
        <p:txBody>
          <a:bodyPr wrap="square">
            <a:spAutoFit/>
          </a:bodyPr>
          <a:lstStyle/>
          <a:p>
            <a:r>
              <a:rPr lang="en-US">
                <a:solidFill>
                  <a:srgbClr val="1B1B1B"/>
                </a:solidFill>
                <a:latin typeface="Open Sans"/>
              </a:rPr>
              <a:t>V</a:t>
            </a:r>
            <a:r>
              <a:rPr lang="vi-VN">
                <a:solidFill>
                  <a:srgbClr val="1B1B1B"/>
                </a:solidFill>
                <a:latin typeface="Open Sans"/>
              </a:rPr>
              <a:t>ào năm 2006 khi các trình duyệt và các ứng dụng web đang trở nên mạnh hơn và hạn chế hơn với các chương trình JavaScript như Selenium Core.</a:t>
            </a:r>
            <a:r>
              <a:rPr lang="en-US">
                <a:solidFill>
                  <a:srgbClr val="1B1B1B"/>
                </a:solidFill>
                <a:latin typeface="Open Sans"/>
              </a:rPr>
              <a:t> Đây là khuôn khổ kiểm tra nền tảng đầu tiên có thể điều khiển trình duyệt từ cấp hệ điều hành.</a:t>
            </a:r>
            <a:endParaRPr lang="en-US">
              <a:latin typeface="SVN-Avo" panose="02040603050506020204" pitchFamily="18" charset="0"/>
            </a:endParaRPr>
          </a:p>
        </p:txBody>
      </p:sp>
      <p:sp>
        <p:nvSpPr>
          <p:cNvPr id="7" name="Rectangle 6">
            <a:extLst>
              <a:ext uri="{FF2B5EF4-FFF2-40B4-BE49-F238E27FC236}">
                <a16:creationId xmlns:a16="http://schemas.microsoft.com/office/drawing/2014/main" id="{6C69007F-DE75-459A-BC2E-299750D917B3}"/>
              </a:ext>
            </a:extLst>
          </p:cNvPr>
          <p:cNvSpPr/>
          <p:nvPr/>
        </p:nvSpPr>
        <p:spPr>
          <a:xfrm>
            <a:off x="9727073" y="2865305"/>
            <a:ext cx="1328825" cy="307777"/>
          </a:xfrm>
          <a:prstGeom prst="rect">
            <a:avLst/>
          </a:prstGeom>
        </p:spPr>
        <p:txBody>
          <a:bodyPr wrap="none">
            <a:spAutoFit/>
          </a:bodyPr>
          <a:lstStyle/>
          <a:p>
            <a:r>
              <a:rPr lang="en-US" sz="1400" i="1">
                <a:solidFill>
                  <a:srgbClr val="1B1B1B"/>
                </a:solidFill>
                <a:latin typeface="Open Sans"/>
              </a:rPr>
              <a:t>Simon Stewart</a:t>
            </a:r>
            <a:endParaRPr lang="en-US" sz="1400" i="1"/>
          </a:p>
        </p:txBody>
      </p:sp>
      <p:sp>
        <p:nvSpPr>
          <p:cNvPr id="8" name="Rectangle 7">
            <a:extLst>
              <a:ext uri="{FF2B5EF4-FFF2-40B4-BE49-F238E27FC236}">
                <a16:creationId xmlns:a16="http://schemas.microsoft.com/office/drawing/2014/main" id="{67AEF606-4A0A-4FF0-AFD1-3E54EE625E3F}"/>
              </a:ext>
            </a:extLst>
          </p:cNvPr>
          <p:cNvSpPr/>
          <p:nvPr/>
        </p:nvSpPr>
        <p:spPr>
          <a:xfrm>
            <a:off x="615122" y="2126641"/>
            <a:ext cx="7958427" cy="1200329"/>
          </a:xfrm>
          <a:prstGeom prst="rect">
            <a:avLst/>
          </a:prstGeom>
        </p:spPr>
        <p:txBody>
          <a:bodyPr wrap="square">
            <a:spAutoFit/>
          </a:bodyPr>
          <a:lstStyle/>
          <a:p>
            <a:r>
              <a:rPr lang="vi-VN">
                <a:solidFill>
                  <a:schemeClr val="accent6">
                    <a:lumMod val="50000"/>
                  </a:schemeClr>
                </a:solidFill>
                <a:latin typeface="Open Sans"/>
              </a:rPr>
              <a:t>Selenium Webdriver </a:t>
            </a:r>
            <a:r>
              <a:rPr lang="vi-VN">
                <a:solidFill>
                  <a:srgbClr val="1B1B1B"/>
                </a:solidFill>
                <a:latin typeface="Open Sans"/>
              </a:rPr>
              <a:t>được coi như là một trong những tool test auto mạnh mẽ và thông dụng nhất của bộ công cụ Selenium. WebDriver được xem như là phiên bản mở rộng sau khi cải tiến các điểm không cần thiết cũng như hạn chế của Selenium RC</a:t>
            </a:r>
            <a:endParaRPr lang="en-US"/>
          </a:p>
        </p:txBody>
      </p:sp>
      <p:pic>
        <p:nvPicPr>
          <p:cNvPr id="10" name="Picture 9" descr="Logo&#10;&#10;Description automatically generated">
            <a:extLst>
              <a:ext uri="{FF2B5EF4-FFF2-40B4-BE49-F238E27FC236}">
                <a16:creationId xmlns:a16="http://schemas.microsoft.com/office/drawing/2014/main" id="{079B4092-50CC-4373-8A0E-62B86B5E07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882921"/>
            <a:ext cx="6096000" cy="1492813"/>
          </a:xfrm>
          <a:prstGeom prst="rect">
            <a:avLst/>
          </a:prstGeom>
        </p:spPr>
      </p:pic>
      <p:pic>
        <p:nvPicPr>
          <p:cNvPr id="11" name="Picture 10" descr="Icon&#10;&#10;Description automatically generated">
            <a:extLst>
              <a:ext uri="{FF2B5EF4-FFF2-40B4-BE49-F238E27FC236}">
                <a16:creationId xmlns:a16="http://schemas.microsoft.com/office/drawing/2014/main" id="{7959CF75-DD03-491E-BDBF-F288AAEB91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2547544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581C5-ECAC-4500-B609-95DED74F77A6}"/>
              </a:ext>
            </a:extLst>
          </p:cNvPr>
          <p:cNvSpPr>
            <a:spLocks noGrp="1"/>
          </p:cNvSpPr>
          <p:nvPr>
            <p:ph type="title"/>
          </p:nvPr>
        </p:nvSpPr>
        <p:spPr>
          <a:xfrm>
            <a:off x="838200" y="415925"/>
            <a:ext cx="10515600" cy="676275"/>
          </a:xfrm>
        </p:spPr>
        <p:txBody>
          <a:bodyPr>
            <a:normAutofit/>
          </a:bodyPr>
          <a:lstStyle/>
          <a:p>
            <a:r>
              <a:rPr lang="en-US" sz="2800">
                <a:solidFill>
                  <a:schemeClr val="accent6">
                    <a:lumMod val="50000"/>
                  </a:schemeClr>
                </a:solidFill>
                <a:latin typeface="SVN-Avo" panose="02040603050506020204" pitchFamily="18" charset="0"/>
              </a:rPr>
              <a:t>Kiến trúc của WebDriver</a:t>
            </a:r>
          </a:p>
        </p:txBody>
      </p:sp>
      <p:pic>
        <p:nvPicPr>
          <p:cNvPr id="1026" name="Picture 2">
            <a:extLst>
              <a:ext uri="{FF2B5EF4-FFF2-40B4-BE49-F238E27FC236}">
                <a16:creationId xmlns:a16="http://schemas.microsoft.com/office/drawing/2014/main" id="{EB4D6234-6ABE-4CEF-BF0B-A85DD46AA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7545" y="1714500"/>
            <a:ext cx="6524128" cy="3670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96A5273-E7B4-418C-9EF3-12BD633C05C3}"/>
              </a:ext>
            </a:extLst>
          </p:cNvPr>
          <p:cNvSpPr/>
          <p:nvPr/>
        </p:nvSpPr>
        <p:spPr>
          <a:xfrm>
            <a:off x="838200" y="2459504"/>
            <a:ext cx="4343400" cy="1938992"/>
          </a:xfrm>
          <a:prstGeom prst="rect">
            <a:avLst/>
          </a:prstGeom>
        </p:spPr>
        <p:txBody>
          <a:bodyPr wrap="square">
            <a:spAutoFit/>
          </a:bodyPr>
          <a:lstStyle/>
          <a:p>
            <a:pPr algn="just"/>
            <a:r>
              <a:rPr lang="vi-VN" sz="2000" b="0" i="0">
                <a:solidFill>
                  <a:srgbClr val="1B1B1B"/>
                </a:solidFill>
                <a:effectLst/>
                <a:latin typeface="Open Sans"/>
              </a:rPr>
              <a:t>WebDriver trực tiếp gọi tới trình duyệt web và toàn bộ kịch bản kiểm thử được thực thi theo cách này. WebDriver sử dụng sự hỗ trợ, khả năng của trình duyệt để tự động hóa.</a:t>
            </a:r>
            <a:endParaRPr lang="en-US" sz="2000">
              <a:latin typeface="SVN-Avo" panose="02040603050506020204" pitchFamily="18" charset="0"/>
            </a:endParaRPr>
          </a:p>
        </p:txBody>
      </p:sp>
      <p:pic>
        <p:nvPicPr>
          <p:cNvPr id="6" name="Picture 5" descr="Icon&#10;&#10;Description automatically generated">
            <a:extLst>
              <a:ext uri="{FF2B5EF4-FFF2-40B4-BE49-F238E27FC236}">
                <a16:creationId xmlns:a16="http://schemas.microsoft.com/office/drawing/2014/main" id="{AD35B36A-C265-477A-A128-671CDB8EF9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3618283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264C24-E784-4F07-BB88-B173D8C3DC4E}"/>
              </a:ext>
            </a:extLst>
          </p:cNvPr>
          <p:cNvPicPr>
            <a:picLocks noChangeAspect="1"/>
          </p:cNvPicPr>
          <p:nvPr/>
        </p:nvPicPr>
        <p:blipFill>
          <a:blip r:embed="rId2"/>
          <a:stretch>
            <a:fillRect/>
          </a:stretch>
        </p:blipFill>
        <p:spPr>
          <a:xfrm>
            <a:off x="0" y="0"/>
            <a:ext cx="12192000" cy="6858000"/>
          </a:xfrm>
          <a:prstGeom prst="rect">
            <a:avLst/>
          </a:prstGeom>
        </p:spPr>
      </p:pic>
      <p:pic>
        <p:nvPicPr>
          <p:cNvPr id="8" name="Picture 7" descr="Icon&#10;&#10;Description automatically generated">
            <a:extLst>
              <a:ext uri="{FF2B5EF4-FFF2-40B4-BE49-F238E27FC236}">
                <a16:creationId xmlns:a16="http://schemas.microsoft.com/office/drawing/2014/main" id="{732AF550-2CE3-46C6-A75B-308C04804F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3935172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EDAF830F-C1A1-4D26-9A89-BB9997589072}"/>
              </a:ext>
            </a:extLst>
          </p:cNvPr>
          <p:cNvGrpSpPr/>
          <p:nvPr/>
        </p:nvGrpSpPr>
        <p:grpSpPr>
          <a:xfrm>
            <a:off x="654462" y="991223"/>
            <a:ext cx="5319924" cy="4125139"/>
            <a:chOff x="-8835" y="-1264146"/>
            <a:chExt cx="7149338" cy="8745027"/>
          </a:xfrm>
        </p:grpSpPr>
        <p:sp>
          <p:nvSpPr>
            <p:cNvPr id="5" name="TextBox 9">
              <a:extLst>
                <a:ext uri="{FF2B5EF4-FFF2-40B4-BE49-F238E27FC236}">
                  <a16:creationId xmlns:a16="http://schemas.microsoft.com/office/drawing/2014/main" id="{2D39B590-BA52-49C3-959A-F17AB4206AD3}"/>
                </a:ext>
              </a:extLst>
            </p:cNvPr>
            <p:cNvSpPr txBox="1"/>
            <p:nvPr/>
          </p:nvSpPr>
          <p:spPr>
            <a:xfrm>
              <a:off x="637145" y="396183"/>
              <a:ext cx="5866212" cy="7084698"/>
            </a:xfrm>
            <a:prstGeom prst="rect">
              <a:avLst/>
            </a:prstGeom>
          </p:spPr>
          <p:txBody>
            <a:bodyPr wrap="square" lIns="0" tIns="0" rIns="0" bIns="0" rtlCol="0" anchor="t">
              <a:spAutoFit/>
            </a:bodyPr>
            <a:lstStyle/>
            <a:p>
              <a:pPr lvl="0" algn="just">
                <a:lnSpc>
                  <a:spcPts val="3839"/>
                </a:lnSpc>
                <a:spcBef>
                  <a:spcPct val="0"/>
                </a:spcBef>
              </a:pPr>
              <a:r>
                <a:rPr lang="en-US">
                  <a:solidFill>
                    <a:schemeClr val="bg2">
                      <a:lumMod val="25000"/>
                    </a:schemeClr>
                  </a:solidFill>
                  <a:latin typeface="Arita Buri Bold"/>
                </a:rPr>
                <a:t>- </a:t>
              </a:r>
              <a:r>
                <a:rPr lang="vi-VN">
                  <a:solidFill>
                    <a:schemeClr val="bg2">
                      <a:lumMod val="25000"/>
                    </a:schemeClr>
                  </a:solidFill>
                  <a:latin typeface="Arita Buri Bold"/>
                </a:rPr>
                <a:t>Cài đặt đơn giản hơn Selenium RC.</a:t>
              </a:r>
            </a:p>
            <a:p>
              <a:pPr lvl="0" algn="just">
                <a:lnSpc>
                  <a:spcPts val="3839"/>
                </a:lnSpc>
                <a:spcBef>
                  <a:spcPct val="0"/>
                </a:spcBef>
              </a:pPr>
              <a:r>
                <a:rPr lang="en-US">
                  <a:solidFill>
                    <a:schemeClr val="bg2">
                      <a:lumMod val="25000"/>
                    </a:schemeClr>
                  </a:solidFill>
                  <a:latin typeface="Arita Buri Bold"/>
                </a:rPr>
                <a:t>- </a:t>
              </a:r>
              <a:r>
                <a:rPr lang="vi-VN">
                  <a:solidFill>
                    <a:schemeClr val="bg2">
                      <a:lumMod val="25000"/>
                    </a:schemeClr>
                  </a:solidFill>
                  <a:latin typeface="Arita Buri Bold"/>
                </a:rPr>
                <a:t>Giao tiếp trực tiếp với trình duyệt.</a:t>
              </a:r>
            </a:p>
            <a:p>
              <a:pPr lvl="0" algn="just">
                <a:lnSpc>
                  <a:spcPts val="3839"/>
                </a:lnSpc>
                <a:spcBef>
                  <a:spcPct val="0"/>
                </a:spcBef>
              </a:pPr>
              <a:r>
                <a:rPr lang="en-US">
                  <a:solidFill>
                    <a:schemeClr val="bg2">
                      <a:lumMod val="25000"/>
                    </a:schemeClr>
                  </a:solidFill>
                  <a:latin typeface="Arita Buri Bold"/>
                </a:rPr>
                <a:t>- </a:t>
              </a:r>
              <a:r>
                <a:rPr lang="vi-VN">
                  <a:solidFill>
                    <a:schemeClr val="bg2">
                      <a:lumMod val="25000"/>
                    </a:schemeClr>
                  </a:solidFill>
                  <a:latin typeface="Arita Buri Bold"/>
                </a:rPr>
                <a:t>Tương tác với trình duyệt thực tế hơn.</a:t>
              </a:r>
            </a:p>
            <a:p>
              <a:pPr lvl="0" algn="just">
                <a:lnSpc>
                  <a:spcPts val="3839"/>
                </a:lnSpc>
                <a:spcBef>
                  <a:spcPct val="0"/>
                </a:spcBef>
              </a:pPr>
              <a:r>
                <a:rPr lang="en-US">
                  <a:solidFill>
                    <a:schemeClr val="bg2">
                      <a:lumMod val="25000"/>
                    </a:schemeClr>
                  </a:solidFill>
                  <a:latin typeface="Arita Buri Bold"/>
                </a:rPr>
                <a:t>- </a:t>
              </a:r>
              <a:r>
                <a:rPr lang="vi-VN">
                  <a:solidFill>
                    <a:schemeClr val="bg2">
                      <a:lumMod val="25000"/>
                    </a:schemeClr>
                  </a:solidFill>
                  <a:latin typeface="Arita Buri Bold"/>
                </a:rPr>
                <a:t>Không yêu cầu các thành phần khác, chẳng hạn như RC Server.</a:t>
              </a:r>
            </a:p>
            <a:p>
              <a:pPr lvl="0" algn="just">
                <a:lnSpc>
                  <a:spcPts val="3839"/>
                </a:lnSpc>
                <a:spcBef>
                  <a:spcPct val="0"/>
                </a:spcBef>
              </a:pPr>
              <a:r>
                <a:rPr lang="en-US">
                  <a:solidFill>
                    <a:schemeClr val="bg2">
                      <a:lumMod val="25000"/>
                    </a:schemeClr>
                  </a:solidFill>
                  <a:latin typeface="Arita Buri Bold"/>
                </a:rPr>
                <a:t>- </a:t>
              </a:r>
              <a:r>
                <a:rPr lang="vi-VN">
                  <a:solidFill>
                    <a:schemeClr val="bg2">
                      <a:lumMod val="25000"/>
                    </a:schemeClr>
                  </a:solidFill>
                  <a:latin typeface="Arita Buri Bold"/>
                </a:rPr>
                <a:t>Thời gian thực thi nhanh hơn Selenium IDE và RC.</a:t>
              </a:r>
            </a:p>
          </p:txBody>
        </p:sp>
        <p:sp>
          <p:nvSpPr>
            <p:cNvPr id="6" name="TextBox 10">
              <a:extLst>
                <a:ext uri="{FF2B5EF4-FFF2-40B4-BE49-F238E27FC236}">
                  <a16:creationId xmlns:a16="http://schemas.microsoft.com/office/drawing/2014/main" id="{59308D8A-E26F-4B8C-B842-E0778C48518C}"/>
                </a:ext>
              </a:extLst>
            </p:cNvPr>
            <p:cNvSpPr txBox="1"/>
            <p:nvPr/>
          </p:nvSpPr>
          <p:spPr>
            <a:xfrm>
              <a:off x="-8835" y="-1264146"/>
              <a:ext cx="7140503" cy="1637147"/>
            </a:xfrm>
            <a:prstGeom prst="rect">
              <a:avLst/>
            </a:prstGeom>
          </p:spPr>
          <p:txBody>
            <a:bodyPr lIns="0" tIns="0" rIns="0" bIns="0" rtlCol="0" anchor="t">
              <a:spAutoFit/>
            </a:bodyPr>
            <a:lstStyle/>
            <a:p>
              <a:pPr lvl="0" algn="ctr">
                <a:lnSpc>
                  <a:spcPts val="7280"/>
                </a:lnSpc>
              </a:pPr>
              <a:r>
                <a:rPr lang="vi-VN" sz="2400">
                  <a:solidFill>
                    <a:schemeClr val="accent6">
                      <a:lumMod val="50000"/>
                    </a:schemeClr>
                  </a:solidFill>
                </a:rPr>
                <a:t>Ưu điểm</a:t>
              </a:r>
            </a:p>
          </p:txBody>
        </p:sp>
        <p:sp>
          <p:nvSpPr>
            <p:cNvPr id="7" name="TextBox 11">
              <a:extLst>
                <a:ext uri="{FF2B5EF4-FFF2-40B4-BE49-F238E27FC236}">
                  <a16:creationId xmlns:a16="http://schemas.microsoft.com/office/drawing/2014/main" id="{C7A7F041-8807-40C7-9FDB-06315491DA32}"/>
                </a:ext>
              </a:extLst>
            </p:cNvPr>
            <p:cNvSpPr txBox="1"/>
            <p:nvPr/>
          </p:nvSpPr>
          <p:spPr>
            <a:xfrm>
              <a:off x="0" y="3454280"/>
              <a:ext cx="7140503" cy="968505"/>
            </a:xfrm>
            <a:prstGeom prst="rect">
              <a:avLst/>
            </a:prstGeom>
          </p:spPr>
          <p:txBody>
            <a:bodyPr lIns="0" tIns="0" rIns="0" bIns="0" rtlCol="0" anchor="t">
              <a:spAutoFit/>
            </a:bodyPr>
            <a:lstStyle/>
            <a:p>
              <a:pPr marL="0" lvl="0" indent="0" algn="ctr">
                <a:lnSpc>
                  <a:spcPts val="3919"/>
                </a:lnSpc>
              </a:pPr>
              <a:endParaRPr lang="en-US" sz="2800" u="none">
                <a:solidFill>
                  <a:schemeClr val="accent6">
                    <a:lumMod val="50000"/>
                  </a:schemeClr>
                </a:solidFill>
                <a:latin typeface="HK Grotesk Light"/>
              </a:endParaRPr>
            </a:p>
          </p:txBody>
        </p:sp>
      </p:grpSp>
      <p:grpSp>
        <p:nvGrpSpPr>
          <p:cNvPr id="10" name="Group 14">
            <a:extLst>
              <a:ext uri="{FF2B5EF4-FFF2-40B4-BE49-F238E27FC236}">
                <a16:creationId xmlns:a16="http://schemas.microsoft.com/office/drawing/2014/main" id="{F5D5C1D7-6DE3-468F-A43C-AA7B931142B5}"/>
              </a:ext>
            </a:extLst>
          </p:cNvPr>
          <p:cNvGrpSpPr/>
          <p:nvPr/>
        </p:nvGrpSpPr>
        <p:grpSpPr>
          <a:xfrm>
            <a:off x="6353965" y="991222"/>
            <a:ext cx="4871381" cy="4125139"/>
            <a:chOff x="-52534" y="629313"/>
            <a:chExt cx="7140503" cy="6708514"/>
          </a:xfrm>
        </p:grpSpPr>
        <p:sp>
          <p:nvSpPr>
            <p:cNvPr id="11" name="TextBox 15">
              <a:extLst>
                <a:ext uri="{FF2B5EF4-FFF2-40B4-BE49-F238E27FC236}">
                  <a16:creationId xmlns:a16="http://schemas.microsoft.com/office/drawing/2014/main" id="{494667D1-A15D-43C1-AC5B-5632E6852545}"/>
                </a:ext>
              </a:extLst>
            </p:cNvPr>
            <p:cNvSpPr txBox="1"/>
            <p:nvPr/>
          </p:nvSpPr>
          <p:spPr>
            <a:xfrm>
              <a:off x="598158" y="1902990"/>
              <a:ext cx="6398440" cy="5434837"/>
            </a:xfrm>
            <a:prstGeom prst="rect">
              <a:avLst/>
            </a:prstGeom>
          </p:spPr>
          <p:txBody>
            <a:bodyPr wrap="square" lIns="0" tIns="0" rIns="0" bIns="0" rtlCol="0" anchor="t">
              <a:spAutoFit/>
            </a:bodyPr>
            <a:lstStyle/>
            <a:p>
              <a:pPr lvl="0" algn="just">
                <a:lnSpc>
                  <a:spcPts val="3839"/>
                </a:lnSpc>
                <a:spcBef>
                  <a:spcPct val="0"/>
                </a:spcBef>
              </a:pPr>
              <a:r>
                <a:rPr lang="en-US">
                  <a:solidFill>
                    <a:schemeClr val="bg2">
                      <a:lumMod val="25000"/>
                    </a:schemeClr>
                  </a:solidFill>
                  <a:latin typeface="Arita Buri Bold"/>
                </a:rPr>
                <a:t>- </a:t>
              </a:r>
              <a:r>
                <a:rPr lang="vi-VN">
                  <a:solidFill>
                    <a:schemeClr val="bg2">
                      <a:lumMod val="25000"/>
                    </a:schemeClr>
                  </a:solidFill>
                  <a:latin typeface="Arita Buri Bold"/>
                </a:rPr>
                <a:t>Yêu cầu kiến thức lập trình.</a:t>
              </a:r>
            </a:p>
            <a:p>
              <a:pPr lvl="0" algn="just">
                <a:lnSpc>
                  <a:spcPts val="3839"/>
                </a:lnSpc>
                <a:spcBef>
                  <a:spcPct val="0"/>
                </a:spcBef>
              </a:pPr>
              <a:r>
                <a:rPr lang="en-US">
                  <a:solidFill>
                    <a:schemeClr val="bg2">
                      <a:lumMod val="25000"/>
                    </a:schemeClr>
                  </a:solidFill>
                  <a:latin typeface="Arita Buri Bold"/>
                </a:rPr>
                <a:t>- </a:t>
              </a:r>
              <a:r>
                <a:rPr lang="vi-VN">
                  <a:solidFill>
                    <a:schemeClr val="bg2">
                      <a:lumMod val="25000"/>
                    </a:schemeClr>
                  </a:solidFill>
                  <a:latin typeface="Arita Buri Bold"/>
                </a:rPr>
                <a:t>Không sẵn sàng hộ trợ các trình duyệt mới.Cần phải thiết lập driver cho trình duyệt tương ứng.</a:t>
              </a:r>
            </a:p>
            <a:p>
              <a:pPr lvl="0" algn="just">
                <a:lnSpc>
                  <a:spcPts val="3839"/>
                </a:lnSpc>
                <a:spcBef>
                  <a:spcPct val="0"/>
                </a:spcBef>
              </a:pPr>
              <a:r>
                <a:rPr lang="en-US">
                  <a:solidFill>
                    <a:schemeClr val="bg2">
                      <a:lumMod val="25000"/>
                    </a:schemeClr>
                  </a:solidFill>
                  <a:latin typeface="Arita Buri Bold"/>
                </a:rPr>
                <a:t>- </a:t>
              </a:r>
              <a:r>
                <a:rPr lang="vi-VN">
                  <a:solidFill>
                    <a:schemeClr val="bg2">
                      <a:lumMod val="25000"/>
                    </a:schemeClr>
                  </a:solidFill>
                  <a:latin typeface="Arita Buri Bold"/>
                </a:rPr>
                <a:t>Không có cơ chế built-in cho việc ghi lại các thông điệp trong thời gian chạy và sinh ra kết quả kiểm thử.</a:t>
              </a:r>
            </a:p>
          </p:txBody>
        </p:sp>
        <p:sp>
          <p:nvSpPr>
            <p:cNvPr id="12" name="TextBox 16">
              <a:extLst>
                <a:ext uri="{FF2B5EF4-FFF2-40B4-BE49-F238E27FC236}">
                  <a16:creationId xmlns:a16="http://schemas.microsoft.com/office/drawing/2014/main" id="{73CBC872-9D6D-4720-BEA6-8FB3EFE76F10}"/>
                </a:ext>
              </a:extLst>
            </p:cNvPr>
            <p:cNvSpPr txBox="1"/>
            <p:nvPr/>
          </p:nvSpPr>
          <p:spPr>
            <a:xfrm>
              <a:off x="-52534" y="629313"/>
              <a:ext cx="7140503" cy="1255894"/>
            </a:xfrm>
            <a:prstGeom prst="rect">
              <a:avLst/>
            </a:prstGeom>
          </p:spPr>
          <p:txBody>
            <a:bodyPr lIns="0" tIns="0" rIns="0" bIns="0" rtlCol="0" anchor="t">
              <a:spAutoFit/>
            </a:bodyPr>
            <a:lstStyle/>
            <a:p>
              <a:pPr lvl="0" algn="ctr">
                <a:lnSpc>
                  <a:spcPts val="7280"/>
                </a:lnSpc>
              </a:pPr>
              <a:r>
                <a:rPr lang="vi-VN" sz="2400">
                  <a:solidFill>
                    <a:schemeClr val="accent6">
                      <a:lumMod val="50000"/>
                    </a:schemeClr>
                  </a:solidFill>
                  <a:latin typeface="Arita Buri Bold"/>
                </a:rPr>
                <a:t>Nhược điểm</a:t>
              </a:r>
            </a:p>
          </p:txBody>
        </p:sp>
      </p:grpSp>
      <p:pic>
        <p:nvPicPr>
          <p:cNvPr id="15" name="Picture 14" descr="Icon&#10;&#10;Description automatically generated">
            <a:extLst>
              <a:ext uri="{FF2B5EF4-FFF2-40B4-BE49-F238E27FC236}">
                <a16:creationId xmlns:a16="http://schemas.microsoft.com/office/drawing/2014/main" id="{B9095A56-C84B-4408-9139-8BE127577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15894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 shot of a computer monitor&#10;&#10;Description automatically generated">
            <a:extLst>
              <a:ext uri="{FF2B5EF4-FFF2-40B4-BE49-F238E27FC236}">
                <a16:creationId xmlns:a16="http://schemas.microsoft.com/office/drawing/2014/main" id="{8C074DFC-F004-4059-9BC0-0F320F794606}"/>
              </a:ext>
            </a:extLst>
          </p:cNvPr>
          <p:cNvPicPr>
            <a:picLocks noChangeAspect="1"/>
          </p:cNvPicPr>
          <p:nvPr/>
        </p:nvPicPr>
        <p:blipFill rotWithShape="1">
          <a:blip r:embed="rId2">
            <a:extLst>
              <a:ext uri="{28A0092B-C50C-407E-A947-70E740481C1C}">
                <a14:useLocalDpi xmlns:a14="http://schemas.microsoft.com/office/drawing/2010/main" val="0"/>
              </a:ext>
            </a:extLst>
          </a:blip>
          <a:srcRect l="23298" t="1892" b="7199"/>
          <a:stretch/>
        </p:blipFill>
        <p:spPr>
          <a:xfrm>
            <a:off x="20" y="10"/>
            <a:ext cx="8668492" cy="6857990"/>
          </a:xfrm>
          <a:prstGeom prst="rect">
            <a:avLst/>
          </a:prstGeom>
        </p:spPr>
      </p:pic>
      <p:sp>
        <p:nvSpPr>
          <p:cNvPr id="23" name="Rectangle 22">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4AAE16-3D87-4E9F-A484-DA25A69F1AD4}"/>
              </a:ext>
            </a:extLst>
          </p:cNvPr>
          <p:cNvSpPr>
            <a:spLocks noGrp="1"/>
          </p:cNvSpPr>
          <p:nvPr>
            <p:ph type="title"/>
          </p:nvPr>
        </p:nvSpPr>
        <p:spPr>
          <a:xfrm>
            <a:off x="7126358" y="3700305"/>
            <a:ext cx="5473939" cy="746702"/>
          </a:xfrm>
        </p:spPr>
        <p:txBody>
          <a:bodyPr vert="horz" lIns="91440" tIns="45720" rIns="91440" bIns="45720" rtlCol="0" anchor="b">
            <a:normAutofit fontScale="90000"/>
          </a:bodyPr>
          <a:lstStyle/>
          <a:p>
            <a:r>
              <a:rPr lang="en-US" sz="4800">
                <a:solidFill>
                  <a:srgbClr val="002060"/>
                </a:solidFill>
                <a:latin typeface="SVN-Avo" panose="02040603050506020204" pitchFamily="18" charset="0"/>
              </a:rPr>
              <a:t>Xác định phần tử</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Icon&#10;&#10;Description automatically generated">
            <a:extLst>
              <a:ext uri="{FF2B5EF4-FFF2-40B4-BE49-F238E27FC236}">
                <a16:creationId xmlns:a16="http://schemas.microsoft.com/office/drawing/2014/main" id="{FF6743C2-9506-44A4-AC48-B95CE33A4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487" y="5903851"/>
            <a:ext cx="596919" cy="623725"/>
          </a:xfrm>
          <a:prstGeom prst="rect">
            <a:avLst/>
          </a:prstGeom>
        </p:spPr>
      </p:pic>
    </p:spTree>
    <p:extLst>
      <p:ext uri="{BB962C8B-B14F-4D97-AF65-F5344CB8AC3E}">
        <p14:creationId xmlns:p14="http://schemas.microsoft.com/office/powerpoint/2010/main" val="2815687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BB30F1-7654-40C5-80E0-A437042CE926}"/>
              </a:ext>
            </a:extLst>
          </p:cNvPr>
          <p:cNvPicPr>
            <a:picLocks noChangeAspect="1"/>
          </p:cNvPicPr>
          <p:nvPr/>
        </p:nvPicPr>
        <p:blipFill>
          <a:blip r:embed="rId2"/>
          <a:stretch>
            <a:fillRect/>
          </a:stretch>
        </p:blipFill>
        <p:spPr>
          <a:xfrm>
            <a:off x="912844" y="825540"/>
            <a:ext cx="10013304" cy="5206919"/>
          </a:xfrm>
          <a:prstGeom prst="rect">
            <a:avLst/>
          </a:prstGeom>
          <a:ln>
            <a:noFill/>
          </a:ln>
          <a:effectLst>
            <a:outerShdw blurRad="292100" dist="139700" dir="2700000" algn="tl" rotWithShape="0">
              <a:srgbClr val="333333">
                <a:alpha val="65000"/>
              </a:srgbClr>
            </a:outerShdw>
          </a:effectLst>
        </p:spPr>
      </p:pic>
      <p:pic>
        <p:nvPicPr>
          <p:cNvPr id="17" name="Picture 16" descr="Icon&#10;&#10;Description automatically generated">
            <a:extLst>
              <a:ext uri="{FF2B5EF4-FFF2-40B4-BE49-F238E27FC236}">
                <a16:creationId xmlns:a16="http://schemas.microsoft.com/office/drawing/2014/main" id="{82630675-9412-4538-B85F-B18A05CE3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390" y="6032459"/>
            <a:ext cx="596919" cy="623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8476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515</Words>
  <Application>Microsoft Office PowerPoint</Application>
  <PresentationFormat>Widescreen</PresentationFormat>
  <Paragraphs>49</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Arita Buri Bold</vt:lpstr>
      <vt:lpstr>Calibri</vt:lpstr>
      <vt:lpstr>Calibri Light</vt:lpstr>
      <vt:lpstr>HK Grotesk Light</vt:lpstr>
      <vt:lpstr>Open Sans</vt:lpstr>
      <vt:lpstr>SVN-Aptima</vt:lpstr>
      <vt:lpstr>SVN-Avo</vt:lpstr>
      <vt:lpstr>Times New Roman</vt:lpstr>
      <vt:lpstr>Office Theme</vt:lpstr>
      <vt:lpstr>PowerPoint Presentation</vt:lpstr>
      <vt:lpstr>Nội dung trình bày</vt:lpstr>
      <vt:lpstr>Giới thiệu về Selenium Webdriver</vt:lpstr>
      <vt:lpstr>PowerPoint Presentation</vt:lpstr>
      <vt:lpstr>Kiến trúc của WebDriver</vt:lpstr>
      <vt:lpstr>PowerPoint Presentation</vt:lpstr>
      <vt:lpstr>PowerPoint Presentation</vt:lpstr>
      <vt:lpstr>Xác định phần tử</vt:lpstr>
      <vt:lpstr>PowerPoint Presentation</vt:lpstr>
      <vt:lpstr>Công cụ hỗ trợ xác định phần tử </vt:lpstr>
      <vt:lpstr>Lệnh và tương tác người dùng</vt:lpstr>
      <vt:lpstr>PowerPoint Presentation</vt:lpstr>
      <vt:lpstr>Một số tương tác trong Selenium Webdriver</vt:lpstr>
      <vt:lpstr>PowerPoint Presentation</vt:lpstr>
      <vt:lpstr>Cài đặt Selenium Webdriver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PC</cp:lastModifiedBy>
  <cp:revision>2</cp:revision>
  <dcterms:created xsi:type="dcterms:W3CDTF">2020-11-26T07:47:49Z</dcterms:created>
  <dcterms:modified xsi:type="dcterms:W3CDTF">2020-11-26T07:51:28Z</dcterms:modified>
</cp:coreProperties>
</file>